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58" r:id="rId4"/>
    <p:sldId id="288" r:id="rId5"/>
    <p:sldId id="260" r:id="rId6"/>
    <p:sldId id="301" r:id="rId7"/>
    <p:sldId id="261" r:id="rId8"/>
    <p:sldId id="289" r:id="rId9"/>
    <p:sldId id="262" r:id="rId10"/>
    <p:sldId id="290" r:id="rId11"/>
    <p:sldId id="291" r:id="rId12"/>
    <p:sldId id="292" r:id="rId13"/>
    <p:sldId id="293" r:id="rId14"/>
    <p:sldId id="294" r:id="rId15"/>
    <p:sldId id="295" r:id="rId16"/>
    <p:sldId id="296" r:id="rId17"/>
    <p:sldId id="297" r:id="rId18"/>
    <p:sldId id="285" r:id="rId19"/>
    <p:sldId id="266" r:id="rId20"/>
    <p:sldId id="298" r:id="rId21"/>
    <p:sldId id="299" r:id="rId22"/>
    <p:sldId id="268" r:id="rId23"/>
    <p:sldId id="269" r:id="rId24"/>
    <p:sldId id="270" r:id="rId25"/>
    <p:sldId id="271" r:id="rId26"/>
    <p:sldId id="275" r:id="rId27"/>
    <p:sldId id="277" r:id="rId28"/>
    <p:sldId id="300" r:id="rId29"/>
    <p:sldId id="302" r:id="rId30"/>
    <p:sldId id="303" r:id="rId31"/>
    <p:sldId id="281" r:id="rId32"/>
    <p:sldId id="282"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E6E41-6BCF-E066-2E15-0978DF6C0B4C}" v="52" dt="2024-06-12T15:41:55.864"/>
    <p1510:client id="{4DD81EC6-1AC5-1338-3110-76A961D9E786}" v="394" dt="2024-06-12T16:33:07.601"/>
    <p1510:client id="{5FC47015-4036-DC8C-444E-51231363D8F3}" v="652" dt="2024-06-12T09:21:02.119"/>
    <p1510:client id="{63BFB8CE-65D0-AFB2-A738-AD1670ADF741}" v="169" dt="2024-06-11T17:36:24.416"/>
    <p1510:client id="{74736E52-9BA5-F96B-228A-4EA013C60F82}" v="5" dt="2024-06-11T17:37:51.381"/>
    <p1510:client id="{ADC3FA65-8E08-729D-E39A-93476AA243BA}" v="190" dt="2024-06-12T10:18:56.493"/>
    <p1510:client id="{C7AF9758-D49C-EB15-5ABA-D834FE5FF312}" v="330" dt="2024-06-12T16:57:29.434"/>
    <p1510:client id="{D2AE80FB-40E9-6B3C-C03F-A160D675A201}" v="155" dt="2024-06-12T10:34:51.329"/>
    <p1510:client id="{DDDC7D40-D5B6-E2D1-1A90-9613D3312430}" v="320" dt="2024-06-12T11:02:36.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IEN TUAN 20194202" userId="S::tuan.nt194202@sis.hust.edu.vn::6d6f439f-a55e-4c49-a63f-214d4adaee37" providerId="AD" clId="Web-{D2AE80FB-40E9-6B3C-C03F-A160D675A201}"/>
    <pc:docChg chg="addSld delSld modSld">
      <pc:chgData name="NGUYEN TIEN TUAN 20194202" userId="S::tuan.nt194202@sis.hust.edu.vn::6d6f439f-a55e-4c49-a63f-214d4adaee37" providerId="AD" clId="Web-{D2AE80FB-40E9-6B3C-C03F-A160D675A201}" dt="2024-06-12T10:34:51.329" v="150" actId="20577"/>
      <pc:docMkLst>
        <pc:docMk/>
      </pc:docMkLst>
      <pc:sldChg chg="modSp">
        <pc:chgData name="NGUYEN TIEN TUAN 20194202" userId="S::tuan.nt194202@sis.hust.edu.vn::6d6f439f-a55e-4c49-a63f-214d4adaee37" providerId="AD" clId="Web-{D2AE80FB-40E9-6B3C-C03F-A160D675A201}" dt="2024-06-12T10:20:20.761" v="29" actId="20577"/>
        <pc:sldMkLst>
          <pc:docMk/>
          <pc:sldMk cId="0" sldId="266"/>
        </pc:sldMkLst>
        <pc:spChg chg="mod">
          <ac:chgData name="NGUYEN TIEN TUAN 20194202" userId="S::tuan.nt194202@sis.hust.edu.vn::6d6f439f-a55e-4c49-a63f-214d4adaee37" providerId="AD" clId="Web-{D2AE80FB-40E9-6B3C-C03F-A160D675A201}" dt="2024-06-12T10:20:20.761" v="29" actId="20577"/>
          <ac:spMkLst>
            <pc:docMk/>
            <pc:sldMk cId="0" sldId="266"/>
            <ac:spMk id="186" creationId="{00000000-0000-0000-0000-000000000000}"/>
          </ac:spMkLst>
        </pc:spChg>
      </pc:sldChg>
      <pc:sldChg chg="modSp del">
        <pc:chgData name="NGUYEN TIEN TUAN 20194202" userId="S::tuan.nt194202@sis.hust.edu.vn::6d6f439f-a55e-4c49-a63f-214d4adaee37" providerId="AD" clId="Web-{D2AE80FB-40E9-6B3C-C03F-A160D675A201}" dt="2024-06-12T10:25:36.966" v="95"/>
        <pc:sldMkLst>
          <pc:docMk/>
          <pc:sldMk cId="2399595307" sldId="286"/>
        </pc:sldMkLst>
        <pc:spChg chg="mod">
          <ac:chgData name="NGUYEN TIEN TUAN 20194202" userId="S::tuan.nt194202@sis.hust.edu.vn::6d6f439f-a55e-4c49-a63f-214d4adaee37" providerId="AD" clId="Web-{D2AE80FB-40E9-6B3C-C03F-A160D675A201}" dt="2024-06-12T10:21:54.387" v="33" actId="20577"/>
          <ac:spMkLst>
            <pc:docMk/>
            <pc:sldMk cId="2399595307" sldId="286"/>
            <ac:spMk id="186" creationId="{00000000-0000-0000-0000-000000000000}"/>
          </ac:spMkLst>
        </pc:spChg>
      </pc:sldChg>
      <pc:sldChg chg="modSp">
        <pc:chgData name="NGUYEN TIEN TUAN 20194202" userId="S::tuan.nt194202@sis.hust.edu.vn::6d6f439f-a55e-4c49-a63f-214d4adaee37" providerId="AD" clId="Web-{D2AE80FB-40E9-6B3C-C03F-A160D675A201}" dt="2024-06-12T10:25:46.122" v="96" actId="20577"/>
        <pc:sldMkLst>
          <pc:docMk/>
          <pc:sldMk cId="1158091064" sldId="297"/>
        </pc:sldMkLst>
        <pc:spChg chg="mod">
          <ac:chgData name="NGUYEN TIEN TUAN 20194202" userId="S::tuan.nt194202@sis.hust.edu.vn::6d6f439f-a55e-4c49-a63f-214d4adaee37" providerId="AD" clId="Web-{D2AE80FB-40E9-6B3C-C03F-A160D675A201}" dt="2024-06-12T10:25:46.122" v="96" actId="20577"/>
          <ac:spMkLst>
            <pc:docMk/>
            <pc:sldMk cId="1158091064" sldId="297"/>
            <ac:spMk id="162" creationId="{00000000-0000-0000-0000-000000000000}"/>
          </ac:spMkLst>
        </pc:spChg>
      </pc:sldChg>
      <pc:sldChg chg="addSp delSp modSp add replId">
        <pc:chgData name="NGUYEN TIEN TUAN 20194202" userId="S::tuan.nt194202@sis.hust.edu.vn::6d6f439f-a55e-4c49-a63f-214d4adaee37" providerId="AD" clId="Web-{D2AE80FB-40E9-6B3C-C03F-A160D675A201}" dt="2024-06-12T10:25:08.778" v="93" actId="20577"/>
        <pc:sldMkLst>
          <pc:docMk/>
          <pc:sldMk cId="2885943623" sldId="298"/>
        </pc:sldMkLst>
        <pc:spChg chg="mod">
          <ac:chgData name="NGUYEN TIEN TUAN 20194202" userId="S::tuan.nt194202@sis.hust.edu.vn::6d6f439f-a55e-4c49-a63f-214d4adaee37" providerId="AD" clId="Web-{D2AE80FB-40E9-6B3C-C03F-A160D675A201}" dt="2024-06-12T10:25:08.778" v="93" actId="20577"/>
          <ac:spMkLst>
            <pc:docMk/>
            <pc:sldMk cId="2885943623" sldId="298"/>
            <ac:spMk id="186" creationId="{00000000-0000-0000-0000-000000000000}"/>
          </ac:spMkLst>
        </pc:spChg>
        <pc:graphicFrameChg chg="add del mod">
          <ac:chgData name="NGUYEN TIEN TUAN 20194202" userId="S::tuan.nt194202@sis.hust.edu.vn::6d6f439f-a55e-4c49-a63f-214d4adaee37" providerId="AD" clId="Web-{D2AE80FB-40E9-6B3C-C03F-A160D675A201}" dt="2024-06-12T10:24:54.091" v="91"/>
          <ac:graphicFrameMkLst>
            <pc:docMk/>
            <pc:sldMk cId="2885943623" sldId="298"/>
            <ac:graphicFrameMk id="3" creationId="{48200DCD-2234-A7D6-5AD5-FA892E5E8114}"/>
          </ac:graphicFrameMkLst>
        </pc:graphicFrameChg>
      </pc:sldChg>
      <pc:sldChg chg="modSp add replId">
        <pc:chgData name="NGUYEN TIEN TUAN 20194202" userId="S::tuan.nt194202@sis.hust.edu.vn::6d6f439f-a55e-4c49-a63f-214d4adaee37" providerId="AD" clId="Web-{D2AE80FB-40E9-6B3C-C03F-A160D675A201}" dt="2024-06-12T10:34:51.329" v="150" actId="20577"/>
        <pc:sldMkLst>
          <pc:docMk/>
          <pc:sldMk cId="2273619862" sldId="299"/>
        </pc:sldMkLst>
        <pc:spChg chg="mod">
          <ac:chgData name="NGUYEN TIEN TUAN 20194202" userId="S::tuan.nt194202@sis.hust.edu.vn::6d6f439f-a55e-4c49-a63f-214d4adaee37" providerId="AD" clId="Web-{D2AE80FB-40E9-6B3C-C03F-A160D675A201}" dt="2024-06-12T10:34:51.329" v="150" actId="20577"/>
          <ac:spMkLst>
            <pc:docMk/>
            <pc:sldMk cId="2273619862" sldId="299"/>
            <ac:spMk id="3" creationId="{7510BA90-13BC-BAE6-EFAC-EE9F961E9D1C}"/>
          </ac:spMkLst>
        </pc:spChg>
      </pc:sldChg>
    </pc:docChg>
  </pc:docChgLst>
  <pc:docChgLst>
    <pc:chgData name="NGUYEN TIEN TUAN 20194202" userId="S::tuan.nt194202@sis.hust.edu.vn::6d6f439f-a55e-4c49-a63f-214d4adaee37" providerId="AD" clId="Web-{DDDC7D40-D5B6-E2D1-1A90-9613D3312430}"/>
    <pc:docChg chg="delSld modSld">
      <pc:chgData name="NGUYEN TIEN TUAN 20194202" userId="S::tuan.nt194202@sis.hust.edu.vn::6d6f439f-a55e-4c49-a63f-214d4adaee37" providerId="AD" clId="Web-{DDDC7D40-D5B6-E2D1-1A90-9613D3312430}" dt="2024-06-12T11:02:36.235" v="309" actId="1076"/>
      <pc:docMkLst>
        <pc:docMk/>
      </pc:docMkLst>
      <pc:sldChg chg="del">
        <pc:chgData name="NGUYEN TIEN TUAN 20194202" userId="S::tuan.nt194202@sis.hust.edu.vn::6d6f439f-a55e-4c49-a63f-214d4adaee37" providerId="AD" clId="Web-{DDDC7D40-D5B6-E2D1-1A90-9613D3312430}" dt="2024-06-12T10:37:21.806" v="43"/>
        <pc:sldMkLst>
          <pc:docMk/>
          <pc:sldMk cId="0" sldId="267"/>
        </pc:sldMkLst>
      </pc:sldChg>
      <pc:sldChg chg="modSp">
        <pc:chgData name="NGUYEN TIEN TUAN 20194202" userId="S::tuan.nt194202@sis.hust.edu.vn::6d6f439f-a55e-4c49-a63f-214d4adaee37" providerId="AD" clId="Web-{DDDC7D40-D5B6-E2D1-1A90-9613D3312430}" dt="2024-06-12T10:48:35.089" v="134" actId="20577"/>
        <pc:sldMkLst>
          <pc:docMk/>
          <pc:sldMk cId="0" sldId="268"/>
        </pc:sldMkLst>
        <pc:spChg chg="mod">
          <ac:chgData name="NGUYEN TIEN TUAN 20194202" userId="S::tuan.nt194202@sis.hust.edu.vn::6d6f439f-a55e-4c49-a63f-214d4adaee37" providerId="AD" clId="Web-{DDDC7D40-D5B6-E2D1-1A90-9613D3312430}" dt="2024-06-12T10:48:35.089" v="134" actId="20577"/>
          <ac:spMkLst>
            <pc:docMk/>
            <pc:sldMk cId="0" sldId="268"/>
            <ac:spMk id="198" creationId="{00000000-0000-0000-0000-000000000000}"/>
          </ac:spMkLst>
        </pc:spChg>
      </pc:sldChg>
      <pc:sldChg chg="modSp">
        <pc:chgData name="NGUYEN TIEN TUAN 20194202" userId="S::tuan.nt194202@sis.hust.edu.vn::6d6f439f-a55e-4c49-a63f-214d4adaee37" providerId="AD" clId="Web-{DDDC7D40-D5B6-E2D1-1A90-9613D3312430}" dt="2024-06-12T10:56:13.897" v="172" actId="20577"/>
        <pc:sldMkLst>
          <pc:docMk/>
          <pc:sldMk cId="0" sldId="269"/>
        </pc:sldMkLst>
        <pc:spChg chg="mod">
          <ac:chgData name="NGUYEN TIEN TUAN 20194202" userId="S::tuan.nt194202@sis.hust.edu.vn::6d6f439f-a55e-4c49-a63f-214d4adaee37" providerId="AD" clId="Web-{DDDC7D40-D5B6-E2D1-1A90-9613D3312430}" dt="2024-06-12T10:56:13.897" v="172" actId="20577"/>
          <ac:spMkLst>
            <pc:docMk/>
            <pc:sldMk cId="0" sldId="269"/>
            <ac:spMk id="204" creationId="{00000000-0000-0000-0000-000000000000}"/>
          </ac:spMkLst>
        </pc:spChg>
      </pc:sldChg>
      <pc:sldChg chg="modSp">
        <pc:chgData name="NGUYEN TIEN TUAN 20194202" userId="S::tuan.nt194202@sis.hust.edu.vn::6d6f439f-a55e-4c49-a63f-214d4adaee37" providerId="AD" clId="Web-{DDDC7D40-D5B6-E2D1-1A90-9613D3312430}" dt="2024-06-12T11:00:59.529" v="221" actId="20577"/>
        <pc:sldMkLst>
          <pc:docMk/>
          <pc:sldMk cId="0" sldId="270"/>
        </pc:sldMkLst>
        <pc:spChg chg="mod">
          <ac:chgData name="NGUYEN TIEN TUAN 20194202" userId="S::tuan.nt194202@sis.hust.edu.vn::6d6f439f-a55e-4c49-a63f-214d4adaee37" providerId="AD" clId="Web-{DDDC7D40-D5B6-E2D1-1A90-9613D3312430}" dt="2024-06-12T11:00:59.529" v="221" actId="20577"/>
          <ac:spMkLst>
            <pc:docMk/>
            <pc:sldMk cId="0" sldId="270"/>
            <ac:spMk id="210" creationId="{00000000-0000-0000-0000-000000000000}"/>
          </ac:spMkLst>
        </pc:spChg>
      </pc:sldChg>
      <pc:sldChg chg="addSp modSp">
        <pc:chgData name="NGUYEN TIEN TUAN 20194202" userId="S::tuan.nt194202@sis.hust.edu.vn::6d6f439f-a55e-4c49-a63f-214d4adaee37" providerId="AD" clId="Web-{DDDC7D40-D5B6-E2D1-1A90-9613D3312430}" dt="2024-06-12T11:02:36.235" v="309" actId="1076"/>
        <pc:sldMkLst>
          <pc:docMk/>
          <pc:sldMk cId="0" sldId="275"/>
        </pc:sldMkLst>
        <pc:spChg chg="mod">
          <ac:chgData name="NGUYEN TIEN TUAN 20194202" userId="S::tuan.nt194202@sis.hust.edu.vn::6d6f439f-a55e-4c49-a63f-214d4adaee37" providerId="AD" clId="Web-{DDDC7D40-D5B6-E2D1-1A90-9613D3312430}" dt="2024-06-12T11:02:34.922" v="308" actId="20577"/>
          <ac:spMkLst>
            <pc:docMk/>
            <pc:sldMk cId="0" sldId="275"/>
            <ac:spMk id="250" creationId="{00000000-0000-0000-0000-000000000000}"/>
          </ac:spMkLst>
        </pc:spChg>
        <pc:picChg chg="add mod">
          <ac:chgData name="NGUYEN TIEN TUAN 20194202" userId="S::tuan.nt194202@sis.hust.edu.vn::6d6f439f-a55e-4c49-a63f-214d4adaee37" providerId="AD" clId="Web-{DDDC7D40-D5B6-E2D1-1A90-9613D3312430}" dt="2024-06-12T11:02:36.235" v="309" actId="1076"/>
          <ac:picMkLst>
            <pc:docMk/>
            <pc:sldMk cId="0" sldId="275"/>
            <ac:picMk id="2" creationId="{8F90F8C2-C0FB-0705-9BDC-DC1299E041FE}"/>
          </ac:picMkLst>
        </pc:picChg>
      </pc:sldChg>
      <pc:sldChg chg="modSp">
        <pc:chgData name="NGUYEN TIEN TUAN 20194202" userId="S::tuan.nt194202@sis.hust.edu.vn::6d6f439f-a55e-4c49-a63f-214d4adaee37" providerId="AD" clId="Web-{DDDC7D40-D5B6-E2D1-1A90-9613D3312430}" dt="2024-06-12T10:37:17.493" v="42" actId="20577"/>
        <pc:sldMkLst>
          <pc:docMk/>
          <pc:sldMk cId="2273619862" sldId="299"/>
        </pc:sldMkLst>
        <pc:spChg chg="mod">
          <ac:chgData name="NGUYEN TIEN TUAN 20194202" userId="S::tuan.nt194202@sis.hust.edu.vn::6d6f439f-a55e-4c49-a63f-214d4adaee37" providerId="AD" clId="Web-{DDDC7D40-D5B6-E2D1-1A90-9613D3312430}" dt="2024-06-12T10:37:17.493" v="42" actId="20577"/>
          <ac:spMkLst>
            <pc:docMk/>
            <pc:sldMk cId="2273619862" sldId="299"/>
            <ac:spMk id="3" creationId="{7510BA90-13BC-BAE6-EFAC-EE9F961E9D1C}"/>
          </ac:spMkLst>
        </pc:spChg>
      </pc:sldChg>
    </pc:docChg>
  </pc:docChgLst>
  <pc:docChgLst>
    <pc:chgData name="Người dùng Khách" userId="S::urn:spo:anon#d68f772a94d0dc962e865d23fa7c92a94b1a277d19453f463e85c2baad62db46::" providerId="AD" clId="Web-{74736E52-9BA5-F96B-228A-4EA013C60F82}"/>
    <pc:docChg chg="modSld">
      <pc:chgData name="Người dùng Khách" userId="S::urn:spo:anon#d68f772a94d0dc962e865d23fa7c92a94b1a277d19453f463e85c2baad62db46::" providerId="AD" clId="Web-{74736E52-9BA5-F96B-228A-4EA013C60F82}" dt="2024-06-11T17:37:51.381" v="4" actId="20577"/>
      <pc:docMkLst>
        <pc:docMk/>
      </pc:docMkLst>
      <pc:sldChg chg="modSp">
        <pc:chgData name="Người dùng Khách" userId="S::urn:spo:anon#d68f772a94d0dc962e865d23fa7c92a94b1a277d19453f463e85c2baad62db46::" providerId="AD" clId="Web-{74736E52-9BA5-F96B-228A-4EA013C60F82}" dt="2024-06-11T17:37:51.381" v="4" actId="20577"/>
        <pc:sldMkLst>
          <pc:docMk/>
          <pc:sldMk cId="0" sldId="261"/>
        </pc:sldMkLst>
        <pc:spChg chg="mod">
          <ac:chgData name="Người dùng Khách" userId="S::urn:spo:anon#d68f772a94d0dc962e865d23fa7c92a94b1a277d19453f463e85c2baad62db46::" providerId="AD" clId="Web-{74736E52-9BA5-F96B-228A-4EA013C60F82}" dt="2024-06-11T17:37:51.381" v="4" actId="20577"/>
          <ac:spMkLst>
            <pc:docMk/>
            <pc:sldMk cId="0" sldId="261"/>
            <ac:spMk id="155" creationId="{00000000-0000-0000-0000-000000000000}"/>
          </ac:spMkLst>
        </pc:spChg>
      </pc:sldChg>
    </pc:docChg>
  </pc:docChgLst>
  <pc:docChgLst>
    <pc:chgData name="Người dùng Khách" userId="S::urn:spo:anon#d68f772a94d0dc962e865d23fa7c92a94b1a277d19453f463e85c2baad62db46::" providerId="AD" clId="Web-{4DD81EC6-1AC5-1338-3110-76A961D9E786}"/>
    <pc:docChg chg="modSld">
      <pc:chgData name="Người dùng Khách" userId="S::urn:spo:anon#d68f772a94d0dc962e865d23fa7c92a94b1a277d19453f463e85c2baad62db46::" providerId="AD" clId="Web-{4DD81EC6-1AC5-1338-3110-76A961D9E786}" dt="2024-06-12T16:33:07.601" v="373" actId="1076"/>
      <pc:docMkLst>
        <pc:docMk/>
      </pc:docMkLst>
      <pc:sldChg chg="modSp">
        <pc:chgData name="Người dùng Khách" userId="S::urn:spo:anon#d68f772a94d0dc962e865d23fa7c92a94b1a277d19453f463e85c2baad62db46::" providerId="AD" clId="Web-{4DD81EC6-1AC5-1338-3110-76A961D9E786}" dt="2024-06-12T15:59:24.169" v="9" actId="20577"/>
        <pc:sldMkLst>
          <pc:docMk/>
          <pc:sldMk cId="0" sldId="257"/>
        </pc:sldMkLst>
        <pc:spChg chg="mod">
          <ac:chgData name="Người dùng Khách" userId="S::urn:spo:anon#d68f772a94d0dc962e865d23fa7c92a94b1a277d19453f463e85c2baad62db46::" providerId="AD" clId="Web-{4DD81EC6-1AC5-1338-3110-76A961D9E786}" dt="2024-06-12T15:59:24.169" v="9" actId="20577"/>
          <ac:spMkLst>
            <pc:docMk/>
            <pc:sldMk cId="0" sldId="257"/>
            <ac:spMk id="127" creationId="{00000000-0000-0000-0000-000000000000}"/>
          </ac:spMkLst>
        </pc:spChg>
      </pc:sldChg>
      <pc:sldChg chg="modSp">
        <pc:chgData name="Người dùng Khách" userId="S::urn:spo:anon#d68f772a94d0dc962e865d23fa7c92a94b1a277d19453f463e85c2baad62db46::" providerId="AD" clId="Web-{4DD81EC6-1AC5-1338-3110-76A961D9E786}" dt="2024-06-12T15:59:31.325" v="11" actId="20577"/>
        <pc:sldMkLst>
          <pc:docMk/>
          <pc:sldMk cId="0" sldId="258"/>
        </pc:sldMkLst>
        <pc:spChg chg="mod">
          <ac:chgData name="Người dùng Khách" userId="S::urn:spo:anon#d68f772a94d0dc962e865d23fa7c92a94b1a277d19453f463e85c2baad62db46::" providerId="AD" clId="Web-{4DD81EC6-1AC5-1338-3110-76A961D9E786}" dt="2024-06-12T15:59:31.325" v="11" actId="20577"/>
          <ac:spMkLst>
            <pc:docMk/>
            <pc:sldMk cId="0" sldId="258"/>
            <ac:spMk id="135" creationId="{00000000-0000-0000-0000-000000000000}"/>
          </ac:spMkLst>
        </pc:spChg>
      </pc:sldChg>
      <pc:sldChg chg="modSp">
        <pc:chgData name="Người dùng Khách" userId="S::urn:spo:anon#d68f772a94d0dc962e865d23fa7c92a94b1a277d19453f463e85c2baad62db46::" providerId="AD" clId="Web-{4DD81EC6-1AC5-1338-3110-76A961D9E786}" dt="2024-06-12T16:16:50.785" v="365"/>
        <pc:sldMkLst>
          <pc:docMk/>
          <pc:sldMk cId="1763667235" sldId="288"/>
        </pc:sldMkLst>
        <pc:graphicFrameChg chg="mod modGraphic">
          <ac:chgData name="Người dùng Khách" userId="S::urn:spo:anon#d68f772a94d0dc962e865d23fa7c92a94b1a277d19453f463e85c2baad62db46::" providerId="AD" clId="Web-{4DD81EC6-1AC5-1338-3110-76A961D9E786}" dt="2024-06-12T16:16:50.785" v="365"/>
          <ac:graphicFrameMkLst>
            <pc:docMk/>
            <pc:sldMk cId="1763667235" sldId="288"/>
            <ac:graphicFrameMk id="6" creationId="{54997E02-989D-926F-C58B-BFEAD783BB7F}"/>
          </ac:graphicFrameMkLst>
        </pc:graphicFrameChg>
      </pc:sldChg>
      <pc:sldChg chg="addSp delSp modSp">
        <pc:chgData name="Người dùng Khách" userId="S::urn:spo:anon#d68f772a94d0dc962e865d23fa7c92a94b1a277d19453f463e85c2baad62db46::" providerId="AD" clId="Web-{4DD81EC6-1AC5-1338-3110-76A961D9E786}" dt="2024-06-12T16:33:07.601" v="373" actId="1076"/>
        <pc:sldMkLst>
          <pc:docMk/>
          <pc:sldMk cId="3115678053" sldId="301"/>
        </pc:sldMkLst>
        <pc:picChg chg="add mod">
          <ac:chgData name="Người dùng Khách" userId="S::urn:spo:anon#d68f772a94d0dc962e865d23fa7c92a94b1a277d19453f463e85c2baad62db46::" providerId="AD" clId="Web-{4DD81EC6-1AC5-1338-3110-76A961D9E786}" dt="2024-06-12T16:33:07.601" v="373" actId="1076"/>
          <ac:picMkLst>
            <pc:docMk/>
            <pc:sldMk cId="3115678053" sldId="301"/>
            <ac:picMk id="2" creationId="{902626A0-17E4-6BC1-F201-D05A348BB968}"/>
          </ac:picMkLst>
        </pc:picChg>
        <pc:picChg chg="del">
          <ac:chgData name="Người dùng Khách" userId="S::urn:spo:anon#d68f772a94d0dc962e865d23fa7c92a94b1a277d19453f463e85c2baad62db46::" providerId="AD" clId="Web-{4DD81EC6-1AC5-1338-3110-76A961D9E786}" dt="2024-06-12T16:32:59.929" v="368"/>
          <ac:picMkLst>
            <pc:docMk/>
            <pc:sldMk cId="3115678053" sldId="301"/>
            <ac:picMk id="3" creationId="{F05AF00E-8CB3-C0C1-F485-9C72222B81CC}"/>
          </ac:picMkLst>
        </pc:picChg>
      </pc:sldChg>
    </pc:docChg>
  </pc:docChgLst>
  <pc:docChgLst>
    <pc:chgData name="Người dùng Khách" userId="S::urn:spo:anon#d68f772a94d0dc962e865d23fa7c92a94b1a277d19453f463e85c2baad62db46::" providerId="AD" clId="Web-{C7AF9758-D49C-EB15-5ABA-D834FE5FF312}"/>
    <pc:docChg chg="addSld delSld modSld">
      <pc:chgData name="Người dùng Khách" userId="S::urn:spo:anon#d68f772a94d0dc962e865d23fa7c92a94b1a277d19453f463e85c2baad62db46::" providerId="AD" clId="Web-{C7AF9758-D49C-EB15-5ABA-D834FE5FF312}" dt="2024-06-12T16:57:22.637" v="291"/>
      <pc:docMkLst>
        <pc:docMk/>
      </pc:docMkLst>
      <pc:sldChg chg="addSp modSp">
        <pc:chgData name="Người dùng Khách" userId="S::urn:spo:anon#d68f772a94d0dc962e865d23fa7c92a94b1a277d19453f463e85c2baad62db46::" providerId="AD" clId="Web-{C7AF9758-D49C-EB15-5ABA-D834FE5FF312}" dt="2024-06-12T15:40:38.847" v="71" actId="1076"/>
        <pc:sldMkLst>
          <pc:docMk/>
          <pc:sldMk cId="0" sldId="271"/>
        </pc:sldMkLst>
        <pc:spChg chg="mod">
          <ac:chgData name="Người dùng Khách" userId="S::urn:spo:anon#d68f772a94d0dc962e865d23fa7c92a94b1a277d19453f463e85c2baad62db46::" providerId="AD" clId="Web-{C7AF9758-D49C-EB15-5ABA-D834FE5FF312}" dt="2024-06-12T15:40:28.769" v="70" actId="20577"/>
          <ac:spMkLst>
            <pc:docMk/>
            <pc:sldMk cId="0" sldId="271"/>
            <ac:spMk id="217" creationId="{00000000-0000-0000-0000-000000000000}"/>
          </ac:spMkLst>
        </pc:spChg>
        <pc:picChg chg="add mod">
          <ac:chgData name="Người dùng Khách" userId="S::urn:spo:anon#d68f772a94d0dc962e865d23fa7c92a94b1a277d19453f463e85c2baad62db46::" providerId="AD" clId="Web-{C7AF9758-D49C-EB15-5ABA-D834FE5FF312}" dt="2024-06-12T15:40:38.847" v="71" actId="1076"/>
          <ac:picMkLst>
            <pc:docMk/>
            <pc:sldMk cId="0" sldId="271"/>
            <ac:picMk id="2" creationId="{EAF506E8-C1AF-A840-9199-FEAD4EF67359}"/>
          </ac:picMkLst>
        </pc:picChg>
      </pc:sldChg>
      <pc:sldChg chg="del">
        <pc:chgData name="Người dùng Khách" userId="S::urn:spo:anon#d68f772a94d0dc962e865d23fa7c92a94b1a277d19453f463e85c2baad62db46::" providerId="AD" clId="Web-{C7AF9758-D49C-EB15-5ABA-D834FE5FF312}" dt="2024-06-12T15:45:27.288" v="118"/>
        <pc:sldMkLst>
          <pc:docMk/>
          <pc:sldMk cId="0" sldId="272"/>
        </pc:sldMkLst>
      </pc:sldChg>
      <pc:sldChg chg="del">
        <pc:chgData name="Người dùng Khách" userId="S::urn:spo:anon#d68f772a94d0dc962e865d23fa7c92a94b1a277d19453f463e85c2baad62db46::" providerId="AD" clId="Web-{C7AF9758-D49C-EB15-5ABA-D834FE5FF312}" dt="2024-06-12T15:45:25.210" v="117"/>
        <pc:sldMkLst>
          <pc:docMk/>
          <pc:sldMk cId="0" sldId="273"/>
        </pc:sldMkLst>
      </pc:sldChg>
      <pc:sldChg chg="modSp">
        <pc:chgData name="Người dùng Khách" userId="S::urn:spo:anon#d68f772a94d0dc962e865d23fa7c92a94b1a277d19453f463e85c2baad62db46::" providerId="AD" clId="Web-{C7AF9758-D49C-EB15-5ABA-D834FE5FF312}" dt="2024-06-12T15:45:43.179" v="120" actId="20577"/>
        <pc:sldMkLst>
          <pc:docMk/>
          <pc:sldMk cId="0" sldId="275"/>
        </pc:sldMkLst>
        <pc:spChg chg="mod">
          <ac:chgData name="Người dùng Khách" userId="S::urn:spo:anon#d68f772a94d0dc962e865d23fa7c92a94b1a277d19453f463e85c2baad62db46::" providerId="AD" clId="Web-{C7AF9758-D49C-EB15-5ABA-D834FE5FF312}" dt="2024-06-12T15:45:43.179" v="120" actId="20577"/>
          <ac:spMkLst>
            <pc:docMk/>
            <pc:sldMk cId="0" sldId="275"/>
            <ac:spMk id="250" creationId="{00000000-0000-0000-0000-000000000000}"/>
          </ac:spMkLst>
        </pc:spChg>
      </pc:sldChg>
      <pc:sldChg chg="del">
        <pc:chgData name="Người dùng Khách" userId="S::urn:spo:anon#d68f772a94d0dc962e865d23fa7c92a94b1a277d19453f463e85c2baad62db46::" providerId="AD" clId="Web-{C7AF9758-D49C-EB15-5ABA-D834FE5FF312}" dt="2024-06-12T15:39:05.846" v="34"/>
        <pc:sldMkLst>
          <pc:docMk/>
          <pc:sldMk cId="0" sldId="276"/>
        </pc:sldMkLst>
      </pc:sldChg>
      <pc:sldChg chg="addSp modSp">
        <pc:chgData name="Người dùng Khách" userId="S::urn:spo:anon#d68f772a94d0dc962e865d23fa7c92a94b1a277d19453f463e85c2baad62db46::" providerId="AD" clId="Web-{C7AF9758-D49C-EB15-5ABA-D834FE5FF312}" dt="2024-06-12T15:45:44.523" v="121" actId="20577"/>
        <pc:sldMkLst>
          <pc:docMk/>
          <pc:sldMk cId="0" sldId="277"/>
        </pc:sldMkLst>
        <pc:spChg chg="mod">
          <ac:chgData name="Người dùng Khách" userId="S::urn:spo:anon#d68f772a94d0dc962e865d23fa7c92a94b1a277d19453f463e85c2baad62db46::" providerId="AD" clId="Web-{C7AF9758-D49C-EB15-5ABA-D834FE5FF312}" dt="2024-06-12T15:45:44.523" v="121" actId="20577"/>
          <ac:spMkLst>
            <pc:docMk/>
            <pc:sldMk cId="0" sldId="277"/>
            <ac:spMk id="266" creationId="{00000000-0000-0000-0000-000000000000}"/>
          </ac:spMkLst>
        </pc:spChg>
        <pc:picChg chg="add mod">
          <ac:chgData name="Người dùng Khách" userId="S::urn:spo:anon#d68f772a94d0dc962e865d23fa7c92a94b1a277d19453f463e85c2baad62db46::" providerId="AD" clId="Web-{C7AF9758-D49C-EB15-5ABA-D834FE5FF312}" dt="2024-06-12T15:39:43.112" v="62" actId="1076"/>
          <ac:picMkLst>
            <pc:docMk/>
            <pc:sldMk cId="0" sldId="277"/>
            <ac:picMk id="2" creationId="{914414C4-EC39-6366-54EE-5E5BC792E1E9}"/>
          </ac:picMkLst>
        </pc:picChg>
      </pc:sldChg>
      <pc:sldChg chg="del">
        <pc:chgData name="Người dùng Khách" userId="S::urn:spo:anon#d68f772a94d0dc962e865d23fa7c92a94b1a277d19453f463e85c2baad62db46::" providerId="AD" clId="Web-{C7AF9758-D49C-EB15-5ABA-D834FE5FF312}" dt="2024-06-12T15:40:00.347" v="66"/>
        <pc:sldMkLst>
          <pc:docMk/>
          <pc:sldMk cId="0" sldId="278"/>
        </pc:sldMkLst>
      </pc:sldChg>
      <pc:sldChg chg="del">
        <pc:chgData name="Người dùng Khách" userId="S::urn:spo:anon#d68f772a94d0dc962e865d23fa7c92a94b1a277d19453f463e85c2baad62db46::" providerId="AD" clId="Web-{C7AF9758-D49C-EB15-5ABA-D834FE5FF312}" dt="2024-06-12T15:40:08.863" v="67"/>
        <pc:sldMkLst>
          <pc:docMk/>
          <pc:sldMk cId="0" sldId="279"/>
        </pc:sldMkLst>
      </pc:sldChg>
      <pc:sldChg chg="del">
        <pc:chgData name="Người dùng Khách" userId="S::urn:spo:anon#d68f772a94d0dc962e865d23fa7c92a94b1a277d19453f463e85c2baad62db46::" providerId="AD" clId="Web-{C7AF9758-D49C-EB15-5ABA-D834FE5FF312}" dt="2024-06-12T15:40:18.441" v="68"/>
        <pc:sldMkLst>
          <pc:docMk/>
          <pc:sldMk cId="0" sldId="280"/>
        </pc:sldMkLst>
      </pc:sldChg>
      <pc:sldChg chg="modSp">
        <pc:chgData name="Người dùng Khách" userId="S::urn:spo:anon#d68f772a94d0dc962e865d23fa7c92a94b1a277d19453f463e85c2baad62db46::" providerId="AD" clId="Web-{C7AF9758-D49C-EB15-5ABA-D834FE5FF312}" dt="2024-06-12T15:43:08.130" v="104" actId="1076"/>
        <pc:sldMkLst>
          <pc:docMk/>
          <pc:sldMk cId="0" sldId="281"/>
        </pc:sldMkLst>
        <pc:spChg chg="mod">
          <ac:chgData name="Người dùng Khách" userId="S::urn:spo:anon#d68f772a94d0dc962e865d23fa7c92a94b1a277d19453f463e85c2baad62db46::" providerId="AD" clId="Web-{C7AF9758-D49C-EB15-5ABA-D834FE5FF312}" dt="2024-06-12T15:43:08.130" v="104" actId="1076"/>
          <ac:spMkLst>
            <pc:docMk/>
            <pc:sldMk cId="0" sldId="281"/>
            <ac:spMk id="298" creationId="{00000000-0000-0000-0000-000000000000}"/>
          </ac:spMkLst>
        </pc:spChg>
      </pc:sldChg>
      <pc:sldChg chg="del">
        <pc:chgData name="Người dùng Khách" userId="S::urn:spo:anon#d68f772a94d0dc962e865d23fa7c92a94b1a277d19453f463e85c2baad62db46::" providerId="AD" clId="Web-{C7AF9758-D49C-EB15-5ABA-D834FE5FF312}" dt="2024-06-12T15:45:34.945" v="119"/>
        <pc:sldMkLst>
          <pc:docMk/>
          <pc:sldMk cId="1829247482" sldId="287"/>
        </pc:sldMkLst>
      </pc:sldChg>
      <pc:sldChg chg="modSp">
        <pc:chgData name="Người dùng Khách" userId="S::urn:spo:anon#d68f772a94d0dc962e865d23fa7c92a94b1a277d19453f463e85c2baad62db46::" providerId="AD" clId="Web-{C7AF9758-D49C-EB15-5ABA-D834FE5FF312}" dt="2024-06-12T16:57:22.637" v="291"/>
        <pc:sldMkLst>
          <pc:docMk/>
          <pc:sldMk cId="1763667235" sldId="288"/>
        </pc:sldMkLst>
        <pc:graphicFrameChg chg="mod modGraphic">
          <ac:chgData name="Người dùng Khách" userId="S::urn:spo:anon#d68f772a94d0dc962e865d23fa7c92a94b1a277d19453f463e85c2baad62db46::" providerId="AD" clId="Web-{C7AF9758-D49C-EB15-5ABA-D834FE5FF312}" dt="2024-06-12T16:57:22.637" v="291"/>
          <ac:graphicFrameMkLst>
            <pc:docMk/>
            <pc:sldMk cId="1763667235" sldId="288"/>
            <ac:graphicFrameMk id="6" creationId="{54997E02-989D-926F-C58B-BFEAD783BB7F}"/>
          </ac:graphicFrameMkLst>
        </pc:graphicFrameChg>
      </pc:sldChg>
      <pc:sldChg chg="addSp delSp modSp add replId">
        <pc:chgData name="Người dùng Khách" userId="S::urn:spo:anon#d68f772a94d0dc962e865d23fa7c92a94b1a277d19453f463e85c2baad62db46::" providerId="AD" clId="Web-{C7AF9758-D49C-EB15-5ABA-D834FE5FF312}" dt="2024-06-12T15:45:47.882" v="122" actId="20577"/>
        <pc:sldMkLst>
          <pc:docMk/>
          <pc:sldMk cId="4144729799" sldId="300"/>
        </pc:sldMkLst>
        <pc:spChg chg="mod">
          <ac:chgData name="Người dùng Khách" userId="S::urn:spo:anon#d68f772a94d0dc962e865d23fa7c92a94b1a277d19453f463e85c2baad62db46::" providerId="AD" clId="Web-{C7AF9758-D49C-EB15-5ABA-D834FE5FF312}" dt="2024-06-12T15:45:47.882" v="122" actId="20577"/>
          <ac:spMkLst>
            <pc:docMk/>
            <pc:sldMk cId="4144729799" sldId="300"/>
            <ac:spMk id="266" creationId="{00000000-0000-0000-0000-000000000000}"/>
          </ac:spMkLst>
        </pc:spChg>
        <pc:picChg chg="del">
          <ac:chgData name="Người dùng Khách" userId="S::urn:spo:anon#d68f772a94d0dc962e865d23fa7c92a94b1a277d19453f463e85c2baad62db46::" providerId="AD" clId="Web-{C7AF9758-D49C-EB15-5ABA-D834FE5FF312}" dt="2024-06-12T15:41:17.520" v="73"/>
          <ac:picMkLst>
            <pc:docMk/>
            <pc:sldMk cId="4144729799" sldId="300"/>
            <ac:picMk id="2" creationId="{914414C4-EC39-6366-54EE-5E5BC792E1E9}"/>
          </ac:picMkLst>
        </pc:picChg>
        <pc:picChg chg="add mod">
          <ac:chgData name="Người dùng Khách" userId="S::urn:spo:anon#d68f772a94d0dc962e865d23fa7c92a94b1a277d19453f463e85c2baad62db46::" providerId="AD" clId="Web-{C7AF9758-D49C-EB15-5ABA-D834FE5FF312}" dt="2024-06-12T15:43:55.209" v="105" actId="14100"/>
          <ac:picMkLst>
            <pc:docMk/>
            <pc:sldMk cId="4144729799" sldId="300"/>
            <ac:picMk id="3" creationId="{1171A3BF-74BD-AF16-C9D3-A4F26E361F25}"/>
          </ac:picMkLst>
        </pc:picChg>
      </pc:sldChg>
      <pc:sldChg chg="modSp add replId">
        <pc:chgData name="Người dùng Khách" userId="S::urn:spo:anon#d68f772a94d0dc962e865d23fa7c92a94b1a277d19453f463e85c2baad62db46::" providerId="AD" clId="Web-{C7AF9758-D49C-EB15-5ABA-D834FE5FF312}" dt="2024-06-12T15:47:11.493" v="124" actId="20577"/>
        <pc:sldMkLst>
          <pc:docMk/>
          <pc:sldMk cId="3435415258" sldId="302"/>
        </pc:sldMkLst>
        <pc:spChg chg="mod">
          <ac:chgData name="Người dùng Khách" userId="S::urn:spo:anon#d68f772a94d0dc962e865d23fa7c92a94b1a277d19453f463e85c2baad62db46::" providerId="AD" clId="Web-{C7AF9758-D49C-EB15-5ABA-D834FE5FF312}" dt="2024-06-12T15:47:11.493" v="124" actId="20577"/>
          <ac:spMkLst>
            <pc:docMk/>
            <pc:sldMk cId="3435415258" sldId="302"/>
            <ac:spMk id="266" creationId="{00000000-0000-0000-0000-000000000000}"/>
          </ac:spMkLst>
        </pc:spChg>
      </pc:sldChg>
      <pc:sldChg chg="addSp delSp modSp add replId">
        <pc:chgData name="Người dùng Khách" userId="S::urn:spo:anon#d68f772a94d0dc962e865d23fa7c92a94b1a277d19453f463e85c2baad62db46::" providerId="AD" clId="Web-{C7AF9758-D49C-EB15-5ABA-D834FE5FF312}" dt="2024-06-12T16:57:10.574" v="275" actId="20577"/>
        <pc:sldMkLst>
          <pc:docMk/>
          <pc:sldMk cId="534048467" sldId="303"/>
        </pc:sldMkLst>
        <pc:spChg chg="mod">
          <ac:chgData name="Người dùng Khách" userId="S::urn:spo:anon#d68f772a94d0dc962e865d23fa7c92a94b1a277d19453f463e85c2baad62db46::" providerId="AD" clId="Web-{C7AF9758-D49C-EB15-5ABA-D834FE5FF312}" dt="2024-06-12T16:57:10.574" v="275" actId="20577"/>
          <ac:spMkLst>
            <pc:docMk/>
            <pc:sldMk cId="534048467" sldId="303"/>
            <ac:spMk id="266" creationId="{00000000-0000-0000-0000-000000000000}"/>
          </ac:spMkLst>
        </pc:spChg>
        <pc:picChg chg="add mod">
          <ac:chgData name="Người dùng Khách" userId="S::urn:spo:anon#d68f772a94d0dc962e865d23fa7c92a94b1a277d19453f463e85c2baad62db46::" providerId="AD" clId="Web-{C7AF9758-D49C-EB15-5ABA-D834FE5FF312}" dt="2024-06-12T16:55:07.163" v="235" actId="1076"/>
          <ac:picMkLst>
            <pc:docMk/>
            <pc:sldMk cId="534048467" sldId="303"/>
            <ac:picMk id="2" creationId="{D4E1AF6D-063F-89DC-64D4-EF7C2A3F35D6}"/>
          </ac:picMkLst>
        </pc:picChg>
        <pc:picChg chg="del">
          <ac:chgData name="Người dùng Khách" userId="S::urn:spo:anon#d68f772a94d0dc962e865d23fa7c92a94b1a277d19453f463e85c2baad62db46::" providerId="AD" clId="Web-{C7AF9758-D49C-EB15-5ABA-D834FE5FF312}" dt="2024-06-12T16:55:02.772" v="232"/>
          <ac:picMkLst>
            <pc:docMk/>
            <pc:sldMk cId="534048467" sldId="303"/>
            <ac:picMk id="3" creationId="{1171A3BF-74BD-AF16-C9D3-A4F26E361F25}"/>
          </ac:picMkLst>
        </pc:picChg>
      </pc:sldChg>
    </pc:docChg>
  </pc:docChgLst>
  <pc:docChgLst>
    <pc:chgData name="Người dùng Khách" userId="S::urn:spo:anon#d68f772a94d0dc962e865d23fa7c92a94b1a277d19453f463e85c2baad62db46::" providerId="AD" clId="Web-{ADC3FA65-8E08-729D-E39A-93476AA243BA}"/>
    <pc:docChg chg="addSld delSld modSld">
      <pc:chgData name="Người dùng Khách" userId="S::urn:spo:anon#d68f772a94d0dc962e865d23fa7c92a94b1a277d19453f463e85c2baad62db46::" providerId="AD" clId="Web-{ADC3FA65-8E08-729D-E39A-93476AA243BA}" dt="2024-06-12T10:18:56.493" v="189" actId="20577"/>
      <pc:docMkLst>
        <pc:docMk/>
      </pc:docMkLst>
      <pc:sldChg chg="modSp del">
        <pc:chgData name="Người dùng Khách" userId="S::urn:spo:anon#d68f772a94d0dc962e865d23fa7c92a94b1a277d19453f463e85c2baad62db46::" providerId="AD" clId="Web-{ADC3FA65-8E08-729D-E39A-93476AA243BA}" dt="2024-06-12T09:42:25.939" v="119"/>
        <pc:sldMkLst>
          <pc:docMk/>
          <pc:sldMk cId="0" sldId="265"/>
        </pc:sldMkLst>
        <pc:spChg chg="mod">
          <ac:chgData name="Người dùng Khách" userId="S::urn:spo:anon#d68f772a94d0dc962e865d23fa7c92a94b1a277d19453f463e85c2baad62db46::" providerId="AD" clId="Web-{ADC3FA65-8E08-729D-E39A-93476AA243BA}" dt="2024-06-12T09:41:00.467" v="104" actId="20577"/>
          <ac:spMkLst>
            <pc:docMk/>
            <pc:sldMk cId="0" sldId="265"/>
            <ac:spMk id="180" creationId="{00000000-0000-0000-0000-000000000000}"/>
          </ac:spMkLst>
        </pc:spChg>
      </pc:sldChg>
      <pc:sldChg chg="modSp">
        <pc:chgData name="Người dùng Khách" userId="S::urn:spo:anon#d68f772a94d0dc962e865d23fa7c92a94b1a277d19453f463e85c2baad62db46::" providerId="AD" clId="Web-{ADC3FA65-8E08-729D-E39A-93476AA243BA}" dt="2024-06-12T10:18:56.493" v="189" actId="20577"/>
        <pc:sldMkLst>
          <pc:docMk/>
          <pc:sldMk cId="0" sldId="266"/>
        </pc:sldMkLst>
        <pc:spChg chg="mod">
          <ac:chgData name="Người dùng Khách" userId="S::urn:spo:anon#d68f772a94d0dc962e865d23fa7c92a94b1a277d19453f463e85c2baad62db46::" providerId="AD" clId="Web-{ADC3FA65-8E08-729D-E39A-93476AA243BA}" dt="2024-06-12T10:18:56.493" v="189" actId="20577"/>
          <ac:spMkLst>
            <pc:docMk/>
            <pc:sldMk cId="0" sldId="266"/>
            <ac:spMk id="186" creationId="{00000000-0000-0000-0000-000000000000}"/>
          </ac:spMkLst>
        </pc:spChg>
      </pc:sldChg>
      <pc:sldChg chg="modSp">
        <pc:chgData name="Người dùng Khách" userId="S::urn:spo:anon#d68f772a94d0dc962e865d23fa7c92a94b1a277d19453f463e85c2baad62db46::" providerId="AD" clId="Web-{ADC3FA65-8E08-729D-E39A-93476AA243BA}" dt="2024-06-12T09:44:25.178" v="144" actId="20577"/>
        <pc:sldMkLst>
          <pc:docMk/>
          <pc:sldMk cId="3408867538" sldId="285"/>
        </pc:sldMkLst>
        <pc:spChg chg="mod">
          <ac:chgData name="Người dùng Khách" userId="S::urn:spo:anon#d68f772a94d0dc962e865d23fa7c92a94b1a277d19453f463e85c2baad62db46::" providerId="AD" clId="Web-{ADC3FA65-8E08-729D-E39A-93476AA243BA}" dt="2024-06-12T09:44:25.178" v="144" actId="20577"/>
          <ac:spMkLst>
            <pc:docMk/>
            <pc:sldMk cId="3408867538" sldId="285"/>
            <ac:spMk id="180" creationId="{00000000-0000-0000-0000-000000000000}"/>
          </ac:spMkLst>
        </pc:spChg>
      </pc:sldChg>
      <pc:sldChg chg="modSp">
        <pc:chgData name="Người dùng Khách" userId="S::urn:spo:anon#d68f772a94d0dc962e865d23fa7c92a94b1a277d19453f463e85c2baad62db46::" providerId="AD" clId="Web-{ADC3FA65-8E08-729D-E39A-93476AA243BA}" dt="2024-06-12T09:25:51.932" v="47" actId="20577"/>
        <pc:sldMkLst>
          <pc:docMk/>
          <pc:sldMk cId="4270822990" sldId="296"/>
        </pc:sldMkLst>
        <pc:spChg chg="mod">
          <ac:chgData name="Người dùng Khách" userId="S::urn:spo:anon#d68f772a94d0dc962e865d23fa7c92a94b1a277d19453f463e85c2baad62db46::" providerId="AD" clId="Web-{ADC3FA65-8E08-729D-E39A-93476AA243BA}" dt="2024-06-12T09:25:51.932" v="47" actId="20577"/>
          <ac:spMkLst>
            <pc:docMk/>
            <pc:sldMk cId="4270822990" sldId="296"/>
            <ac:spMk id="3" creationId="{7510BA90-13BC-BAE6-EFAC-EE9F961E9D1C}"/>
          </ac:spMkLst>
        </pc:spChg>
      </pc:sldChg>
      <pc:sldChg chg="modSp add replId">
        <pc:chgData name="Người dùng Khách" userId="S::urn:spo:anon#d68f772a94d0dc962e865d23fa7c92a94b1a277d19453f463e85c2baad62db46::" providerId="AD" clId="Web-{ADC3FA65-8E08-729D-E39A-93476AA243BA}" dt="2024-06-12T09:41:40.687" v="114" actId="20577"/>
        <pc:sldMkLst>
          <pc:docMk/>
          <pc:sldMk cId="1158091064" sldId="297"/>
        </pc:sldMkLst>
        <pc:spChg chg="mod">
          <ac:chgData name="Người dùng Khách" userId="S::urn:spo:anon#d68f772a94d0dc962e865d23fa7c92a94b1a277d19453f463e85c2baad62db46::" providerId="AD" clId="Web-{ADC3FA65-8E08-729D-E39A-93476AA243BA}" dt="2024-06-12T09:41:40.687" v="114" actId="20577"/>
          <ac:spMkLst>
            <pc:docMk/>
            <pc:sldMk cId="1158091064" sldId="297"/>
            <ac:spMk id="162" creationId="{00000000-0000-0000-0000-000000000000}"/>
          </ac:spMkLst>
        </pc:spChg>
      </pc:sldChg>
    </pc:docChg>
  </pc:docChgLst>
  <pc:docChgLst>
    <pc:chgData name="Người dùng Khách" userId="S::urn:spo:anon#d68f772a94d0dc962e865d23fa7c92a94b1a277d19453f463e85c2baad62db46::" providerId="AD" clId="Web-{5FC47015-4036-DC8C-444E-51231363D8F3}"/>
    <pc:docChg chg="addSld delSld modSld">
      <pc:chgData name="Người dùng Khách" userId="S::urn:spo:anon#d68f772a94d0dc962e865d23fa7c92a94b1a277d19453f463e85c2baad62db46::" providerId="AD" clId="Web-{5FC47015-4036-DC8C-444E-51231363D8F3}" dt="2024-06-12T09:21:02.119" v="639" actId="20577"/>
      <pc:docMkLst>
        <pc:docMk/>
      </pc:docMkLst>
      <pc:sldChg chg="addSp delSp modSp">
        <pc:chgData name="Người dùng Khách" userId="S::urn:spo:anon#d68f772a94d0dc962e865d23fa7c92a94b1a277d19453f463e85c2baad62db46::" providerId="AD" clId="Web-{5FC47015-4036-DC8C-444E-51231363D8F3}" dt="2024-06-12T08:26:23.479" v="47" actId="20577"/>
        <pc:sldMkLst>
          <pc:docMk/>
          <pc:sldMk cId="0" sldId="260"/>
        </pc:sldMkLst>
        <pc:spChg chg="mod">
          <ac:chgData name="Người dùng Khách" userId="S::urn:spo:anon#d68f772a94d0dc962e865d23fa7c92a94b1a277d19453f463e85c2baad62db46::" providerId="AD" clId="Web-{5FC47015-4036-DC8C-444E-51231363D8F3}" dt="2024-06-12T08:26:23.479" v="47" actId="20577"/>
          <ac:spMkLst>
            <pc:docMk/>
            <pc:sldMk cId="0" sldId="260"/>
            <ac:spMk id="148" creationId="{00000000-0000-0000-0000-000000000000}"/>
          </ac:spMkLst>
        </pc:spChg>
        <pc:picChg chg="add mod">
          <ac:chgData name="Người dùng Khách" userId="S::urn:spo:anon#d68f772a94d0dc962e865d23fa7c92a94b1a277d19453f463e85c2baad62db46::" providerId="AD" clId="Web-{5FC47015-4036-DC8C-444E-51231363D8F3}" dt="2024-06-12T08:24:00.479" v="10" actId="14100"/>
          <ac:picMkLst>
            <pc:docMk/>
            <pc:sldMk cId="0" sldId="260"/>
            <ac:picMk id="2" creationId="{FB3ADA6D-9200-CBC8-5213-59070B53E703}"/>
          </ac:picMkLst>
        </pc:picChg>
        <pc:picChg chg="del mod">
          <ac:chgData name="Người dùng Khách" userId="S::urn:spo:anon#d68f772a94d0dc962e865d23fa7c92a94b1a277d19453f463e85c2baad62db46::" providerId="AD" clId="Web-{5FC47015-4036-DC8C-444E-51231363D8F3}" dt="2024-06-12T08:23:56.041" v="8"/>
          <ac:picMkLst>
            <pc:docMk/>
            <pc:sldMk cId="0" sldId="260"/>
            <ac:picMk id="149" creationId="{00000000-0000-0000-0000-000000000000}"/>
          </ac:picMkLst>
        </pc:picChg>
      </pc:sldChg>
      <pc:sldChg chg="delSp modSp">
        <pc:chgData name="Người dùng Khách" userId="S::urn:spo:anon#d68f772a94d0dc962e865d23fa7c92a94b1a277d19453f463e85c2baad62db46::" providerId="AD" clId="Web-{5FC47015-4036-DC8C-444E-51231363D8F3}" dt="2024-06-12T08:26:43.776" v="51" actId="20577"/>
        <pc:sldMkLst>
          <pc:docMk/>
          <pc:sldMk cId="0" sldId="261"/>
        </pc:sldMkLst>
        <pc:spChg chg="mod">
          <ac:chgData name="Người dùng Khách" userId="S::urn:spo:anon#d68f772a94d0dc962e865d23fa7c92a94b1a277d19453f463e85c2baad62db46::" providerId="AD" clId="Web-{5FC47015-4036-DC8C-444E-51231363D8F3}" dt="2024-06-12T08:26:43.776" v="51" actId="20577"/>
          <ac:spMkLst>
            <pc:docMk/>
            <pc:sldMk cId="0" sldId="261"/>
            <ac:spMk id="155" creationId="{00000000-0000-0000-0000-000000000000}"/>
          </ac:spMkLst>
        </pc:spChg>
        <pc:picChg chg="del">
          <ac:chgData name="Người dùng Khách" userId="S::urn:spo:anon#d68f772a94d0dc962e865d23fa7c92a94b1a277d19453f463e85c2baad62db46::" providerId="AD" clId="Web-{5FC47015-4036-DC8C-444E-51231363D8F3}" dt="2024-06-12T08:25:06.385" v="34"/>
          <ac:picMkLst>
            <pc:docMk/>
            <pc:sldMk cId="0" sldId="261"/>
            <ac:picMk id="156" creationId="{00000000-0000-0000-0000-000000000000}"/>
          </ac:picMkLst>
        </pc:picChg>
      </pc:sldChg>
      <pc:sldChg chg="modSp">
        <pc:chgData name="Người dùng Khách" userId="S::urn:spo:anon#d68f772a94d0dc962e865d23fa7c92a94b1a277d19453f463e85c2baad62db46::" providerId="AD" clId="Web-{5FC47015-4036-DC8C-444E-51231363D8F3}" dt="2024-06-12T08:39:09.276" v="136" actId="20577"/>
        <pc:sldMkLst>
          <pc:docMk/>
          <pc:sldMk cId="0" sldId="262"/>
        </pc:sldMkLst>
        <pc:spChg chg="mod">
          <ac:chgData name="Người dùng Khách" userId="S::urn:spo:anon#d68f772a94d0dc962e865d23fa7c92a94b1a277d19453f463e85c2baad62db46::" providerId="AD" clId="Web-{5FC47015-4036-DC8C-444E-51231363D8F3}" dt="2024-06-12T08:39:09.276" v="136" actId="20577"/>
          <ac:spMkLst>
            <pc:docMk/>
            <pc:sldMk cId="0" sldId="262"/>
            <ac:spMk id="162" creationId="{00000000-0000-0000-0000-000000000000}"/>
          </ac:spMkLst>
        </pc:spChg>
      </pc:sldChg>
      <pc:sldChg chg="modSp del">
        <pc:chgData name="Người dùng Khách" userId="S::urn:spo:anon#d68f772a94d0dc962e865d23fa7c92a94b1a277d19453f463e85c2baad62db46::" providerId="AD" clId="Web-{5FC47015-4036-DC8C-444E-51231363D8F3}" dt="2024-06-12T09:02:10.557" v="385"/>
        <pc:sldMkLst>
          <pc:docMk/>
          <pc:sldMk cId="0" sldId="263"/>
        </pc:sldMkLst>
        <pc:spChg chg="mod">
          <ac:chgData name="Người dùng Khách" userId="S::urn:spo:anon#d68f772a94d0dc962e865d23fa7c92a94b1a277d19453f463e85c2baad62db46::" providerId="AD" clId="Web-{5FC47015-4036-DC8C-444E-51231363D8F3}" dt="2024-06-12T09:00:58.432" v="358" actId="20577"/>
          <ac:spMkLst>
            <pc:docMk/>
            <pc:sldMk cId="0" sldId="263"/>
            <ac:spMk id="168" creationId="{00000000-0000-0000-0000-000000000000}"/>
          </ac:spMkLst>
        </pc:spChg>
      </pc:sldChg>
      <pc:sldChg chg="modSp del">
        <pc:chgData name="Người dùng Khách" userId="S::urn:spo:anon#d68f772a94d0dc962e865d23fa7c92a94b1a277d19453f463e85c2baad62db46::" providerId="AD" clId="Web-{5FC47015-4036-DC8C-444E-51231363D8F3}" dt="2024-06-12T09:10:07.494" v="488"/>
        <pc:sldMkLst>
          <pc:docMk/>
          <pc:sldMk cId="0" sldId="264"/>
        </pc:sldMkLst>
        <pc:spChg chg="mod">
          <ac:chgData name="Người dùng Khách" userId="S::urn:spo:anon#d68f772a94d0dc962e865d23fa7c92a94b1a277d19453f463e85c2baad62db46::" providerId="AD" clId="Web-{5FC47015-4036-DC8C-444E-51231363D8F3}" dt="2024-06-12T09:02:24.447" v="393" actId="20577"/>
          <ac:spMkLst>
            <pc:docMk/>
            <pc:sldMk cId="0" sldId="264"/>
            <ac:spMk id="174" creationId="{00000000-0000-0000-0000-000000000000}"/>
          </ac:spMkLst>
        </pc:spChg>
      </pc:sldChg>
      <pc:sldChg chg="del">
        <pc:chgData name="Người dùng Khách" userId="S::urn:spo:anon#d68f772a94d0dc962e865d23fa7c92a94b1a277d19453f463e85c2baad62db46::" providerId="AD" clId="Web-{5FC47015-4036-DC8C-444E-51231363D8F3}" dt="2024-06-12T09:02:15.807" v="386"/>
        <pc:sldMkLst>
          <pc:docMk/>
          <pc:sldMk cId="3865825970" sldId="283"/>
        </pc:sldMkLst>
      </pc:sldChg>
      <pc:sldChg chg="del">
        <pc:chgData name="Người dùng Khách" userId="S::urn:spo:anon#d68f772a94d0dc962e865d23fa7c92a94b1a277d19453f463e85c2baad62db46::" providerId="AD" clId="Web-{5FC47015-4036-DC8C-444E-51231363D8F3}" dt="2024-06-12T09:10:10.369" v="489"/>
        <pc:sldMkLst>
          <pc:docMk/>
          <pc:sldMk cId="1837480781" sldId="284"/>
        </pc:sldMkLst>
      </pc:sldChg>
      <pc:sldChg chg="addSp modSp add replId">
        <pc:chgData name="Người dùng Khách" userId="S::urn:spo:anon#d68f772a94d0dc962e865d23fa7c92a94b1a277d19453f463e85c2baad62db46::" providerId="AD" clId="Web-{5FC47015-4036-DC8C-444E-51231363D8F3}" dt="2024-06-12T08:27:36.244" v="76" actId="1076"/>
        <pc:sldMkLst>
          <pc:docMk/>
          <pc:sldMk cId="2259396689" sldId="289"/>
        </pc:sldMkLst>
        <pc:spChg chg="mod">
          <ac:chgData name="Người dùng Khách" userId="S::urn:spo:anon#d68f772a94d0dc962e865d23fa7c92a94b1a277d19453f463e85c2baad62db46::" providerId="AD" clId="Web-{5FC47015-4036-DC8C-444E-51231363D8F3}" dt="2024-06-12T08:27:27.104" v="70" actId="20577"/>
          <ac:spMkLst>
            <pc:docMk/>
            <pc:sldMk cId="2259396689" sldId="289"/>
            <ac:spMk id="155" creationId="{00000000-0000-0000-0000-000000000000}"/>
          </ac:spMkLst>
        </pc:spChg>
        <pc:picChg chg="add mod">
          <ac:chgData name="Người dùng Khách" userId="S::urn:spo:anon#d68f772a94d0dc962e865d23fa7c92a94b1a277d19453f463e85c2baad62db46::" providerId="AD" clId="Web-{5FC47015-4036-DC8C-444E-51231363D8F3}" dt="2024-06-12T08:27:36.244" v="76" actId="1076"/>
          <ac:picMkLst>
            <pc:docMk/>
            <pc:sldMk cId="2259396689" sldId="289"/>
            <ac:picMk id="2" creationId="{8277751D-182C-B1F2-396B-47AA53ADFF6E}"/>
          </ac:picMkLst>
        </pc:picChg>
      </pc:sldChg>
      <pc:sldChg chg="modSp add replId">
        <pc:chgData name="Người dùng Khách" userId="S::urn:spo:anon#d68f772a94d0dc962e865d23fa7c92a94b1a277d19453f463e85c2baad62db46::" providerId="AD" clId="Web-{5FC47015-4036-DC8C-444E-51231363D8F3}" dt="2024-06-12T08:43:16.197" v="168" actId="20577"/>
        <pc:sldMkLst>
          <pc:docMk/>
          <pc:sldMk cId="4217916245" sldId="290"/>
        </pc:sldMkLst>
        <pc:spChg chg="mod">
          <ac:chgData name="Người dùng Khách" userId="S::urn:spo:anon#d68f772a94d0dc962e865d23fa7c92a94b1a277d19453f463e85c2baad62db46::" providerId="AD" clId="Web-{5FC47015-4036-DC8C-444E-51231363D8F3}" dt="2024-06-12T08:43:16.197" v="168" actId="20577"/>
          <ac:spMkLst>
            <pc:docMk/>
            <pc:sldMk cId="4217916245" sldId="290"/>
            <ac:spMk id="162" creationId="{00000000-0000-0000-0000-000000000000}"/>
          </ac:spMkLst>
        </pc:spChg>
      </pc:sldChg>
      <pc:sldChg chg="modSp add replId">
        <pc:chgData name="Người dùng Khách" userId="S::urn:spo:anon#d68f772a94d0dc962e865d23fa7c92a94b1a277d19453f463e85c2baad62db46::" providerId="AD" clId="Web-{5FC47015-4036-DC8C-444E-51231363D8F3}" dt="2024-06-12T08:57:33.041" v="322" actId="20577"/>
        <pc:sldMkLst>
          <pc:docMk/>
          <pc:sldMk cId="4085865023" sldId="291"/>
        </pc:sldMkLst>
        <pc:spChg chg="mod">
          <ac:chgData name="Người dùng Khách" userId="S::urn:spo:anon#d68f772a94d0dc962e865d23fa7c92a94b1a277d19453f463e85c2baad62db46::" providerId="AD" clId="Web-{5FC47015-4036-DC8C-444E-51231363D8F3}" dt="2024-06-12T08:57:33.041" v="322" actId="20577"/>
          <ac:spMkLst>
            <pc:docMk/>
            <pc:sldMk cId="4085865023" sldId="291"/>
            <ac:spMk id="162" creationId="{00000000-0000-0000-0000-000000000000}"/>
          </ac:spMkLst>
        </pc:spChg>
      </pc:sldChg>
      <pc:sldChg chg="modSp add replId">
        <pc:chgData name="Người dùng Khách" userId="S::urn:spo:anon#d68f772a94d0dc962e865d23fa7c92a94b1a277d19453f463e85c2baad62db46::" providerId="AD" clId="Web-{5FC47015-4036-DC8C-444E-51231363D8F3}" dt="2024-06-12T09:00:11.744" v="351" actId="20577"/>
        <pc:sldMkLst>
          <pc:docMk/>
          <pc:sldMk cId="1556341934" sldId="292"/>
        </pc:sldMkLst>
        <pc:spChg chg="mod">
          <ac:chgData name="Người dùng Khách" userId="S::urn:spo:anon#d68f772a94d0dc962e865d23fa7c92a94b1a277d19453f463e85c2baad62db46::" providerId="AD" clId="Web-{5FC47015-4036-DC8C-444E-51231363D8F3}" dt="2024-06-12T09:00:11.744" v="351" actId="20577"/>
          <ac:spMkLst>
            <pc:docMk/>
            <pc:sldMk cId="1556341934" sldId="292"/>
            <ac:spMk id="162" creationId="{00000000-0000-0000-0000-000000000000}"/>
          </ac:spMkLst>
        </pc:spChg>
      </pc:sldChg>
      <pc:sldChg chg="modSp add replId">
        <pc:chgData name="Người dùng Khách" userId="S::urn:spo:anon#d68f772a94d0dc962e865d23fa7c92a94b1a277d19453f463e85c2baad62db46::" providerId="AD" clId="Web-{5FC47015-4036-DC8C-444E-51231363D8F3}" dt="2024-06-12T09:02:58.666" v="409" actId="20577"/>
        <pc:sldMkLst>
          <pc:docMk/>
          <pc:sldMk cId="398693807" sldId="293"/>
        </pc:sldMkLst>
        <pc:spChg chg="mod">
          <ac:chgData name="Người dùng Khách" userId="S::urn:spo:anon#d68f772a94d0dc962e865d23fa7c92a94b1a277d19453f463e85c2baad62db46::" providerId="AD" clId="Web-{5FC47015-4036-DC8C-444E-51231363D8F3}" dt="2024-06-12T09:02:58.666" v="409" actId="20577"/>
          <ac:spMkLst>
            <pc:docMk/>
            <pc:sldMk cId="398693807" sldId="293"/>
            <ac:spMk id="162" creationId="{00000000-0000-0000-0000-000000000000}"/>
          </ac:spMkLst>
        </pc:spChg>
      </pc:sldChg>
      <pc:sldChg chg="modSp add replId">
        <pc:chgData name="Người dùng Khách" userId="S::urn:spo:anon#d68f772a94d0dc962e865d23fa7c92a94b1a277d19453f463e85c2baad62db46::" providerId="AD" clId="Web-{5FC47015-4036-DC8C-444E-51231363D8F3}" dt="2024-06-12T09:06:50.041" v="457" actId="20577"/>
        <pc:sldMkLst>
          <pc:docMk/>
          <pc:sldMk cId="3803520691" sldId="294"/>
        </pc:sldMkLst>
        <pc:spChg chg="mod">
          <ac:chgData name="Người dùng Khách" userId="S::urn:spo:anon#d68f772a94d0dc962e865d23fa7c92a94b1a277d19453f463e85c2baad62db46::" providerId="AD" clId="Web-{5FC47015-4036-DC8C-444E-51231363D8F3}" dt="2024-06-12T09:06:50.041" v="457" actId="20577"/>
          <ac:spMkLst>
            <pc:docMk/>
            <pc:sldMk cId="3803520691" sldId="294"/>
            <ac:spMk id="162" creationId="{00000000-0000-0000-0000-000000000000}"/>
          </ac:spMkLst>
        </pc:spChg>
      </pc:sldChg>
      <pc:sldChg chg="modSp add replId">
        <pc:chgData name="Người dùng Khách" userId="S::urn:spo:anon#d68f772a94d0dc962e865d23fa7c92a94b1a277d19453f463e85c2baad62db46::" providerId="AD" clId="Web-{5FC47015-4036-DC8C-444E-51231363D8F3}" dt="2024-06-12T09:09:44.478" v="478" actId="20577"/>
        <pc:sldMkLst>
          <pc:docMk/>
          <pc:sldMk cId="314171807" sldId="295"/>
        </pc:sldMkLst>
        <pc:spChg chg="mod">
          <ac:chgData name="Người dùng Khách" userId="S::urn:spo:anon#d68f772a94d0dc962e865d23fa7c92a94b1a277d19453f463e85c2baad62db46::" providerId="AD" clId="Web-{5FC47015-4036-DC8C-444E-51231363D8F3}" dt="2024-06-12T09:09:44.478" v="478" actId="20577"/>
          <ac:spMkLst>
            <pc:docMk/>
            <pc:sldMk cId="314171807" sldId="295"/>
            <ac:spMk id="162" creationId="{00000000-0000-0000-0000-000000000000}"/>
          </ac:spMkLst>
        </pc:spChg>
      </pc:sldChg>
      <pc:sldChg chg="addSp delSp modSp add replId">
        <pc:chgData name="Người dùng Khách" userId="S::urn:spo:anon#d68f772a94d0dc962e865d23fa7c92a94b1a277d19453f463e85c2baad62db46::" providerId="AD" clId="Web-{5FC47015-4036-DC8C-444E-51231363D8F3}" dt="2024-06-12T09:21:02.119" v="639" actId="20577"/>
        <pc:sldMkLst>
          <pc:docMk/>
          <pc:sldMk cId="4270822990" sldId="296"/>
        </pc:sldMkLst>
        <pc:spChg chg="add mod">
          <ac:chgData name="Người dùng Khách" userId="S::urn:spo:anon#d68f772a94d0dc962e865d23fa7c92a94b1a277d19453f463e85c2baad62db46::" providerId="AD" clId="Web-{5FC47015-4036-DC8C-444E-51231363D8F3}" dt="2024-06-12T09:21:02.119" v="639" actId="20577"/>
          <ac:spMkLst>
            <pc:docMk/>
            <pc:sldMk cId="4270822990" sldId="296"/>
            <ac:spMk id="3" creationId="{7510BA90-13BC-BAE6-EFAC-EE9F961E9D1C}"/>
          </ac:spMkLst>
        </pc:spChg>
        <pc:spChg chg="del mod">
          <ac:chgData name="Người dùng Khách" userId="S::urn:spo:anon#d68f772a94d0dc962e865d23fa7c92a94b1a277d19453f463e85c2baad62db46::" providerId="AD" clId="Web-{5FC47015-4036-DC8C-444E-51231363D8F3}" dt="2024-06-12T09:17:56.791" v="549"/>
          <ac:spMkLst>
            <pc:docMk/>
            <pc:sldMk cId="4270822990" sldId="296"/>
            <ac:spMk id="162" creationId="{00000000-0000-0000-0000-000000000000}"/>
          </ac:spMkLst>
        </pc:spChg>
      </pc:sldChg>
    </pc:docChg>
  </pc:docChgLst>
  <pc:docChgLst>
    <pc:chgData name="Người dùng Khách" userId="S::urn:spo:anon#d68f772a94d0dc962e865d23fa7c92a94b1a277d19453f463e85c2baad62db46::" providerId="AD" clId="Web-{3E8E6E41-6BCF-E066-2E15-0978DF6C0B4C}"/>
    <pc:docChg chg="addSld modSld">
      <pc:chgData name="Người dùng Khách" userId="S::urn:spo:anon#d68f772a94d0dc962e865d23fa7c92a94b1a277d19453f463e85c2baad62db46::" providerId="AD" clId="Web-{3E8E6E41-6BCF-E066-2E15-0978DF6C0B4C}" dt="2024-06-12T15:41:55.864" v="49" actId="1076"/>
      <pc:docMkLst>
        <pc:docMk/>
      </pc:docMkLst>
      <pc:sldChg chg="modSp">
        <pc:chgData name="Người dùng Khách" userId="S::urn:spo:anon#d68f772a94d0dc962e865d23fa7c92a94b1a277d19453f463e85c2baad62db46::" providerId="AD" clId="Web-{3E8E6E41-6BCF-E066-2E15-0978DF6C0B4C}" dt="2024-06-12T15:41:23.848" v="26" actId="20577"/>
        <pc:sldMkLst>
          <pc:docMk/>
          <pc:sldMk cId="0" sldId="261"/>
        </pc:sldMkLst>
        <pc:spChg chg="mod">
          <ac:chgData name="Người dùng Khách" userId="S::urn:spo:anon#d68f772a94d0dc962e865d23fa7c92a94b1a277d19453f463e85c2baad62db46::" providerId="AD" clId="Web-{3E8E6E41-6BCF-E066-2E15-0978DF6C0B4C}" dt="2024-06-12T15:41:23.848" v="26" actId="20577"/>
          <ac:spMkLst>
            <pc:docMk/>
            <pc:sldMk cId="0" sldId="261"/>
            <ac:spMk id="155" creationId="{00000000-0000-0000-0000-000000000000}"/>
          </ac:spMkLst>
        </pc:spChg>
      </pc:sldChg>
      <pc:sldChg chg="addSp delSp modSp add replId">
        <pc:chgData name="Người dùng Khách" userId="S::urn:spo:anon#d68f772a94d0dc962e865d23fa7c92a94b1a277d19453f463e85c2baad62db46::" providerId="AD" clId="Web-{3E8E6E41-6BCF-E066-2E15-0978DF6C0B4C}" dt="2024-06-12T15:41:55.864" v="49" actId="1076"/>
        <pc:sldMkLst>
          <pc:docMk/>
          <pc:sldMk cId="3115678053" sldId="301"/>
        </pc:sldMkLst>
        <pc:spChg chg="mod">
          <ac:chgData name="Người dùng Khách" userId="S::urn:spo:anon#d68f772a94d0dc962e865d23fa7c92a94b1a277d19453f463e85c2baad62db46::" providerId="AD" clId="Web-{3E8E6E41-6BCF-E066-2E15-0978DF6C0B4C}" dt="2024-06-12T15:41:43.520" v="43" actId="20577"/>
          <ac:spMkLst>
            <pc:docMk/>
            <pc:sldMk cId="3115678053" sldId="301"/>
            <ac:spMk id="148" creationId="{00000000-0000-0000-0000-000000000000}"/>
          </ac:spMkLst>
        </pc:spChg>
        <pc:picChg chg="del">
          <ac:chgData name="Người dùng Khách" userId="S::urn:spo:anon#d68f772a94d0dc962e865d23fa7c92a94b1a277d19453f463e85c2baad62db46::" providerId="AD" clId="Web-{3E8E6E41-6BCF-E066-2E15-0978DF6C0B4C}" dt="2024-06-12T15:41:44.395" v="44"/>
          <ac:picMkLst>
            <pc:docMk/>
            <pc:sldMk cId="3115678053" sldId="301"/>
            <ac:picMk id="2" creationId="{FB3ADA6D-9200-CBC8-5213-59070B53E703}"/>
          </ac:picMkLst>
        </pc:picChg>
        <pc:picChg chg="add mod">
          <ac:chgData name="Người dùng Khách" userId="S::urn:spo:anon#d68f772a94d0dc962e865d23fa7c92a94b1a277d19453f463e85c2baad62db46::" providerId="AD" clId="Web-{3E8E6E41-6BCF-E066-2E15-0978DF6C0B4C}" dt="2024-06-12T15:41:55.864" v="49" actId="1076"/>
          <ac:picMkLst>
            <pc:docMk/>
            <pc:sldMk cId="3115678053" sldId="301"/>
            <ac:picMk id="3" creationId="{F05AF00E-8CB3-C0C1-F485-9C72222B81CC}"/>
          </ac:picMkLst>
        </pc:picChg>
      </pc:sldChg>
    </pc:docChg>
  </pc:docChgLst>
  <pc:docChgLst>
    <pc:chgData name="NGUYEN TIEN TUAN 20194202" userId="S::tuan.nt194202@sis.hust.edu.vn::6d6f439f-a55e-4c49-a63f-214d4adaee37" providerId="AD" clId="Web-{63BFB8CE-65D0-AFB2-A738-AD1670ADF741}"/>
    <pc:docChg chg="delSld modSld">
      <pc:chgData name="NGUYEN TIEN TUAN 20194202" userId="S::tuan.nt194202@sis.hust.edu.vn::6d6f439f-a55e-4c49-a63f-214d4adaee37" providerId="AD" clId="Web-{63BFB8CE-65D0-AFB2-A738-AD1670ADF741}" dt="2024-06-11T17:36:24.416" v="160"/>
      <pc:docMkLst>
        <pc:docMk/>
      </pc:docMkLst>
      <pc:sldChg chg="delSp modSp">
        <pc:chgData name="NGUYEN TIEN TUAN 20194202" userId="S::tuan.nt194202@sis.hust.edu.vn::6d6f439f-a55e-4c49-a63f-214d4adaee37" providerId="AD" clId="Web-{63BFB8CE-65D0-AFB2-A738-AD1670ADF741}" dt="2024-06-11T17:32:57.352" v="15"/>
        <pc:sldMkLst>
          <pc:docMk/>
          <pc:sldMk cId="0" sldId="257"/>
        </pc:sldMkLst>
        <pc:spChg chg="mod">
          <ac:chgData name="NGUYEN TIEN TUAN 20194202" userId="S::tuan.nt194202@sis.hust.edu.vn::6d6f439f-a55e-4c49-a63f-214d4adaee37" providerId="AD" clId="Web-{63BFB8CE-65D0-AFB2-A738-AD1670ADF741}" dt="2024-06-11T17:32:56.149" v="14" actId="20577"/>
          <ac:spMkLst>
            <pc:docMk/>
            <pc:sldMk cId="0" sldId="257"/>
            <ac:spMk id="127" creationId="{00000000-0000-0000-0000-000000000000}"/>
          </ac:spMkLst>
        </pc:spChg>
        <pc:picChg chg="del">
          <ac:chgData name="NGUYEN TIEN TUAN 20194202" userId="S::tuan.nt194202@sis.hust.edu.vn::6d6f439f-a55e-4c49-a63f-214d4adaee37" providerId="AD" clId="Web-{63BFB8CE-65D0-AFB2-A738-AD1670ADF741}" dt="2024-06-11T17:32:57.352" v="15"/>
          <ac:picMkLst>
            <pc:docMk/>
            <pc:sldMk cId="0" sldId="257"/>
            <ac:picMk id="128" creationId="{00000000-0000-0000-0000-000000000000}"/>
          </ac:picMkLst>
        </pc:picChg>
      </pc:sldChg>
      <pc:sldChg chg="del">
        <pc:chgData name="NGUYEN TIEN TUAN 20194202" userId="S::tuan.nt194202@sis.hust.edu.vn::6d6f439f-a55e-4c49-a63f-214d4adaee37" providerId="AD" clId="Web-{63BFB8CE-65D0-AFB2-A738-AD1670ADF741}" dt="2024-06-11T17:33:13.883" v="16"/>
        <pc:sldMkLst>
          <pc:docMk/>
          <pc:sldMk cId="0" sldId="259"/>
        </pc:sldMkLst>
      </pc:sldChg>
      <pc:sldChg chg="modSp">
        <pc:chgData name="NGUYEN TIEN TUAN 20194202" userId="S::tuan.nt194202@sis.hust.edu.vn::6d6f439f-a55e-4c49-a63f-214d4adaee37" providerId="AD" clId="Web-{63BFB8CE-65D0-AFB2-A738-AD1670ADF741}" dt="2024-06-11T17:34:19.071" v="118" actId="20577"/>
        <pc:sldMkLst>
          <pc:docMk/>
          <pc:sldMk cId="0" sldId="262"/>
        </pc:sldMkLst>
        <pc:spChg chg="mod">
          <ac:chgData name="NGUYEN TIEN TUAN 20194202" userId="S::tuan.nt194202@sis.hust.edu.vn::6d6f439f-a55e-4c49-a63f-214d4adaee37" providerId="AD" clId="Web-{63BFB8CE-65D0-AFB2-A738-AD1670ADF741}" dt="2024-06-11T17:34:19.071" v="118" actId="20577"/>
          <ac:spMkLst>
            <pc:docMk/>
            <pc:sldMk cId="0" sldId="262"/>
            <ac:spMk id="162" creationId="{00000000-0000-0000-0000-000000000000}"/>
          </ac:spMkLst>
        </pc:spChg>
      </pc:sldChg>
      <pc:sldChg chg="modSp">
        <pc:chgData name="NGUYEN TIEN TUAN 20194202" userId="S::tuan.nt194202@sis.hust.edu.vn::6d6f439f-a55e-4c49-a63f-214d4adaee37" providerId="AD" clId="Web-{63BFB8CE-65D0-AFB2-A738-AD1670ADF741}" dt="2024-06-11T17:34:24.884" v="119" actId="20577"/>
        <pc:sldMkLst>
          <pc:docMk/>
          <pc:sldMk cId="0" sldId="263"/>
        </pc:sldMkLst>
        <pc:spChg chg="mod">
          <ac:chgData name="NGUYEN TIEN TUAN 20194202" userId="S::tuan.nt194202@sis.hust.edu.vn::6d6f439f-a55e-4c49-a63f-214d4adaee37" providerId="AD" clId="Web-{63BFB8CE-65D0-AFB2-A738-AD1670ADF741}" dt="2024-06-11T17:34:24.884" v="119" actId="20577"/>
          <ac:spMkLst>
            <pc:docMk/>
            <pc:sldMk cId="0" sldId="263"/>
            <ac:spMk id="168" creationId="{00000000-0000-0000-0000-000000000000}"/>
          </ac:spMkLst>
        </pc:spChg>
      </pc:sldChg>
      <pc:sldChg chg="modSp">
        <pc:chgData name="NGUYEN TIEN TUAN 20194202" userId="S::tuan.nt194202@sis.hust.edu.vn::6d6f439f-a55e-4c49-a63f-214d4adaee37" providerId="AD" clId="Web-{63BFB8CE-65D0-AFB2-A738-AD1670ADF741}" dt="2024-06-11T17:34:45.822" v="124" actId="20577"/>
        <pc:sldMkLst>
          <pc:docMk/>
          <pc:sldMk cId="0" sldId="264"/>
        </pc:sldMkLst>
        <pc:spChg chg="mod">
          <ac:chgData name="NGUYEN TIEN TUAN 20194202" userId="S::tuan.nt194202@sis.hust.edu.vn::6d6f439f-a55e-4c49-a63f-214d4adaee37" providerId="AD" clId="Web-{63BFB8CE-65D0-AFB2-A738-AD1670ADF741}" dt="2024-06-11T17:34:45.822" v="124" actId="20577"/>
          <ac:spMkLst>
            <pc:docMk/>
            <pc:sldMk cId="0" sldId="264"/>
            <ac:spMk id="174" creationId="{00000000-0000-0000-0000-000000000000}"/>
          </ac:spMkLst>
        </pc:spChg>
      </pc:sldChg>
      <pc:sldChg chg="modSp">
        <pc:chgData name="NGUYEN TIEN TUAN 20194202" userId="S::tuan.nt194202@sis.hust.edu.vn::6d6f439f-a55e-4c49-a63f-214d4adaee37" providerId="AD" clId="Web-{63BFB8CE-65D0-AFB2-A738-AD1670ADF741}" dt="2024-06-11T17:35:01.884" v="132" actId="20577"/>
        <pc:sldMkLst>
          <pc:docMk/>
          <pc:sldMk cId="0" sldId="265"/>
        </pc:sldMkLst>
        <pc:spChg chg="mod">
          <ac:chgData name="NGUYEN TIEN TUAN 20194202" userId="S::tuan.nt194202@sis.hust.edu.vn::6d6f439f-a55e-4c49-a63f-214d4adaee37" providerId="AD" clId="Web-{63BFB8CE-65D0-AFB2-A738-AD1670ADF741}" dt="2024-06-11T17:35:01.884" v="132" actId="20577"/>
          <ac:spMkLst>
            <pc:docMk/>
            <pc:sldMk cId="0" sldId="265"/>
            <ac:spMk id="180" creationId="{00000000-0000-0000-0000-000000000000}"/>
          </ac:spMkLst>
        </pc:spChg>
      </pc:sldChg>
      <pc:sldChg chg="modSp">
        <pc:chgData name="NGUYEN TIEN TUAN 20194202" userId="S::tuan.nt194202@sis.hust.edu.vn::6d6f439f-a55e-4c49-a63f-214d4adaee37" providerId="AD" clId="Web-{63BFB8CE-65D0-AFB2-A738-AD1670ADF741}" dt="2024-06-11T17:35:12.431" v="134" actId="20577"/>
        <pc:sldMkLst>
          <pc:docMk/>
          <pc:sldMk cId="0" sldId="266"/>
        </pc:sldMkLst>
        <pc:spChg chg="mod">
          <ac:chgData name="NGUYEN TIEN TUAN 20194202" userId="S::tuan.nt194202@sis.hust.edu.vn::6d6f439f-a55e-4c49-a63f-214d4adaee37" providerId="AD" clId="Web-{63BFB8CE-65D0-AFB2-A738-AD1670ADF741}" dt="2024-06-11T17:35:12.431" v="134" actId="20577"/>
          <ac:spMkLst>
            <pc:docMk/>
            <pc:sldMk cId="0" sldId="266"/>
            <ac:spMk id="186" creationId="{00000000-0000-0000-0000-000000000000}"/>
          </ac:spMkLst>
        </pc:spChg>
      </pc:sldChg>
      <pc:sldChg chg="modSp">
        <pc:chgData name="NGUYEN TIEN TUAN 20194202" userId="S::tuan.nt194202@sis.hust.edu.vn::6d6f439f-a55e-4c49-a63f-214d4adaee37" providerId="AD" clId="Web-{63BFB8CE-65D0-AFB2-A738-AD1670ADF741}" dt="2024-06-11T17:35:18.884" v="136" actId="20577"/>
        <pc:sldMkLst>
          <pc:docMk/>
          <pc:sldMk cId="0" sldId="267"/>
        </pc:sldMkLst>
        <pc:spChg chg="mod">
          <ac:chgData name="NGUYEN TIEN TUAN 20194202" userId="S::tuan.nt194202@sis.hust.edu.vn::6d6f439f-a55e-4c49-a63f-214d4adaee37" providerId="AD" clId="Web-{63BFB8CE-65D0-AFB2-A738-AD1670ADF741}" dt="2024-06-11T17:35:18.884" v="136" actId="20577"/>
          <ac:spMkLst>
            <pc:docMk/>
            <pc:sldMk cId="0" sldId="267"/>
            <ac:spMk id="192" creationId="{00000000-0000-0000-0000-000000000000}"/>
          </ac:spMkLst>
        </pc:spChg>
      </pc:sldChg>
      <pc:sldChg chg="modSp">
        <pc:chgData name="NGUYEN TIEN TUAN 20194202" userId="S::tuan.nt194202@sis.hust.edu.vn::6d6f439f-a55e-4c49-a63f-214d4adaee37" providerId="AD" clId="Web-{63BFB8CE-65D0-AFB2-A738-AD1670ADF741}" dt="2024-06-11T17:35:22.884" v="137" actId="20577"/>
        <pc:sldMkLst>
          <pc:docMk/>
          <pc:sldMk cId="0" sldId="268"/>
        </pc:sldMkLst>
        <pc:spChg chg="mod">
          <ac:chgData name="NGUYEN TIEN TUAN 20194202" userId="S::tuan.nt194202@sis.hust.edu.vn::6d6f439f-a55e-4c49-a63f-214d4adaee37" providerId="AD" clId="Web-{63BFB8CE-65D0-AFB2-A738-AD1670ADF741}" dt="2024-06-11T17:35:22.884" v="137" actId="20577"/>
          <ac:spMkLst>
            <pc:docMk/>
            <pc:sldMk cId="0" sldId="268"/>
            <ac:spMk id="198" creationId="{00000000-0000-0000-0000-000000000000}"/>
          </ac:spMkLst>
        </pc:spChg>
      </pc:sldChg>
      <pc:sldChg chg="modSp">
        <pc:chgData name="NGUYEN TIEN TUAN 20194202" userId="S::tuan.nt194202@sis.hust.edu.vn::6d6f439f-a55e-4c49-a63f-214d4adaee37" providerId="AD" clId="Web-{63BFB8CE-65D0-AFB2-A738-AD1670ADF741}" dt="2024-06-11T17:35:30.384" v="138" actId="20577"/>
        <pc:sldMkLst>
          <pc:docMk/>
          <pc:sldMk cId="0" sldId="269"/>
        </pc:sldMkLst>
        <pc:spChg chg="mod">
          <ac:chgData name="NGUYEN TIEN TUAN 20194202" userId="S::tuan.nt194202@sis.hust.edu.vn::6d6f439f-a55e-4c49-a63f-214d4adaee37" providerId="AD" clId="Web-{63BFB8CE-65D0-AFB2-A738-AD1670ADF741}" dt="2024-06-11T17:35:30.384" v="138" actId="20577"/>
          <ac:spMkLst>
            <pc:docMk/>
            <pc:sldMk cId="0" sldId="269"/>
            <ac:spMk id="204" creationId="{00000000-0000-0000-0000-000000000000}"/>
          </ac:spMkLst>
        </pc:spChg>
      </pc:sldChg>
      <pc:sldChg chg="modSp">
        <pc:chgData name="NGUYEN TIEN TUAN 20194202" userId="S::tuan.nt194202@sis.hust.edu.vn::6d6f439f-a55e-4c49-a63f-214d4adaee37" providerId="AD" clId="Web-{63BFB8CE-65D0-AFB2-A738-AD1670ADF741}" dt="2024-06-11T17:35:36.306" v="140" actId="20577"/>
        <pc:sldMkLst>
          <pc:docMk/>
          <pc:sldMk cId="0" sldId="270"/>
        </pc:sldMkLst>
        <pc:spChg chg="mod">
          <ac:chgData name="NGUYEN TIEN TUAN 20194202" userId="S::tuan.nt194202@sis.hust.edu.vn::6d6f439f-a55e-4c49-a63f-214d4adaee37" providerId="AD" clId="Web-{63BFB8CE-65D0-AFB2-A738-AD1670ADF741}" dt="2024-06-11T17:35:36.306" v="140" actId="20577"/>
          <ac:spMkLst>
            <pc:docMk/>
            <pc:sldMk cId="0" sldId="270"/>
            <ac:spMk id="210" creationId="{00000000-0000-0000-0000-000000000000}"/>
          </ac:spMkLst>
        </pc:spChg>
      </pc:sldChg>
      <pc:sldChg chg="delSp">
        <pc:chgData name="NGUYEN TIEN TUAN 20194202" userId="S::tuan.nt194202@sis.hust.edu.vn::6d6f439f-a55e-4c49-a63f-214d4adaee37" providerId="AD" clId="Web-{63BFB8CE-65D0-AFB2-A738-AD1670ADF741}" dt="2024-06-11T17:35:37.166" v="141"/>
        <pc:sldMkLst>
          <pc:docMk/>
          <pc:sldMk cId="0" sldId="271"/>
        </pc:sldMkLst>
        <pc:picChg chg="del">
          <ac:chgData name="NGUYEN TIEN TUAN 20194202" userId="S::tuan.nt194202@sis.hust.edu.vn::6d6f439f-a55e-4c49-a63f-214d4adaee37" providerId="AD" clId="Web-{63BFB8CE-65D0-AFB2-A738-AD1670ADF741}" dt="2024-06-11T17:35:37.166" v="141"/>
          <ac:picMkLst>
            <pc:docMk/>
            <pc:sldMk cId="0" sldId="271"/>
            <ac:picMk id="9" creationId="{7EAACBEE-94CD-B74F-D906-9EDD307A6FE0}"/>
          </ac:picMkLst>
        </pc:picChg>
      </pc:sldChg>
      <pc:sldChg chg="delSp modSp">
        <pc:chgData name="NGUYEN TIEN TUAN 20194202" userId="S::tuan.nt194202@sis.hust.edu.vn::6d6f439f-a55e-4c49-a63f-214d4adaee37" providerId="AD" clId="Web-{63BFB8CE-65D0-AFB2-A738-AD1670ADF741}" dt="2024-06-11T17:35:56.244" v="149"/>
        <pc:sldMkLst>
          <pc:docMk/>
          <pc:sldMk cId="0" sldId="272"/>
        </pc:sldMkLst>
        <pc:spChg chg="del mod">
          <ac:chgData name="NGUYEN TIEN TUAN 20194202" userId="S::tuan.nt194202@sis.hust.edu.vn::6d6f439f-a55e-4c49-a63f-214d4adaee37" providerId="AD" clId="Web-{63BFB8CE-65D0-AFB2-A738-AD1670ADF741}" dt="2024-06-11T17:35:56.244" v="149"/>
          <ac:spMkLst>
            <pc:docMk/>
            <pc:sldMk cId="0" sldId="272"/>
            <ac:spMk id="227" creationId="{00000000-0000-0000-0000-000000000000}"/>
          </ac:spMkLst>
        </pc:spChg>
        <pc:picChg chg="del">
          <ac:chgData name="NGUYEN TIEN TUAN 20194202" userId="S::tuan.nt194202@sis.hust.edu.vn::6d6f439f-a55e-4c49-a63f-214d4adaee37" providerId="AD" clId="Web-{63BFB8CE-65D0-AFB2-A738-AD1670ADF741}" dt="2024-06-11T17:35:45.759" v="142"/>
          <ac:picMkLst>
            <pc:docMk/>
            <pc:sldMk cId="0" sldId="272"/>
            <ac:picMk id="226" creationId="{00000000-0000-0000-0000-000000000000}"/>
          </ac:picMkLst>
        </pc:picChg>
      </pc:sldChg>
      <pc:sldChg chg="delSp modSp">
        <pc:chgData name="NGUYEN TIEN TUAN 20194202" userId="S::tuan.nt194202@sis.hust.edu.vn::6d6f439f-a55e-4c49-a63f-214d4adaee37" providerId="AD" clId="Web-{63BFB8CE-65D0-AFB2-A738-AD1670ADF741}" dt="2024-06-11T17:36:10.291" v="153"/>
        <pc:sldMkLst>
          <pc:docMk/>
          <pc:sldMk cId="0" sldId="273"/>
        </pc:sldMkLst>
        <pc:spChg chg="mod">
          <ac:chgData name="NGUYEN TIEN TUAN 20194202" userId="S::tuan.nt194202@sis.hust.edu.vn::6d6f439f-a55e-4c49-a63f-214d4adaee37" providerId="AD" clId="Web-{63BFB8CE-65D0-AFB2-A738-AD1670ADF741}" dt="2024-06-11T17:36:08.463" v="151" actId="1076"/>
          <ac:spMkLst>
            <pc:docMk/>
            <pc:sldMk cId="0" sldId="273"/>
            <ac:spMk id="234" creationId="{00000000-0000-0000-0000-000000000000}"/>
          </ac:spMkLst>
        </pc:spChg>
        <pc:spChg chg="del mod">
          <ac:chgData name="NGUYEN TIEN TUAN 20194202" userId="S::tuan.nt194202@sis.hust.edu.vn::6d6f439f-a55e-4c49-a63f-214d4adaee37" providerId="AD" clId="Web-{63BFB8CE-65D0-AFB2-A738-AD1670ADF741}" dt="2024-06-11T17:36:10.291" v="153"/>
          <ac:spMkLst>
            <pc:docMk/>
            <pc:sldMk cId="0" sldId="273"/>
            <ac:spMk id="236" creationId="{00000000-0000-0000-0000-000000000000}"/>
          </ac:spMkLst>
        </pc:spChg>
        <pc:picChg chg="del">
          <ac:chgData name="NGUYEN TIEN TUAN 20194202" userId="S::tuan.nt194202@sis.hust.edu.vn::6d6f439f-a55e-4c49-a63f-214d4adaee37" providerId="AD" clId="Web-{63BFB8CE-65D0-AFB2-A738-AD1670ADF741}" dt="2024-06-11T17:36:07.478" v="150"/>
          <ac:picMkLst>
            <pc:docMk/>
            <pc:sldMk cId="0" sldId="273"/>
            <ac:picMk id="235" creationId="{00000000-0000-0000-0000-000000000000}"/>
          </ac:picMkLst>
        </pc:picChg>
      </pc:sldChg>
      <pc:sldChg chg="delSp">
        <pc:chgData name="NGUYEN TIEN TUAN 20194202" userId="S::tuan.nt194202@sis.hust.edu.vn::6d6f439f-a55e-4c49-a63f-214d4adaee37" providerId="AD" clId="Web-{63BFB8CE-65D0-AFB2-A738-AD1670ADF741}" dt="2024-06-11T17:36:15.557" v="155"/>
        <pc:sldMkLst>
          <pc:docMk/>
          <pc:sldMk cId="0" sldId="275"/>
        </pc:sldMkLst>
        <pc:picChg chg="del">
          <ac:chgData name="NGUYEN TIEN TUAN 20194202" userId="S::tuan.nt194202@sis.hust.edu.vn::6d6f439f-a55e-4c49-a63f-214d4adaee37" providerId="AD" clId="Web-{63BFB8CE-65D0-AFB2-A738-AD1670ADF741}" dt="2024-06-11T17:36:15.557" v="155"/>
          <ac:picMkLst>
            <pc:docMk/>
            <pc:sldMk cId="0" sldId="275"/>
            <ac:picMk id="251" creationId="{00000000-0000-0000-0000-000000000000}"/>
          </ac:picMkLst>
        </pc:picChg>
      </pc:sldChg>
      <pc:sldChg chg="delSp">
        <pc:chgData name="NGUYEN TIEN TUAN 20194202" userId="S::tuan.nt194202@sis.hust.edu.vn::6d6f439f-a55e-4c49-a63f-214d4adaee37" providerId="AD" clId="Web-{63BFB8CE-65D0-AFB2-A738-AD1670ADF741}" dt="2024-06-11T17:36:17.682" v="156"/>
        <pc:sldMkLst>
          <pc:docMk/>
          <pc:sldMk cId="0" sldId="276"/>
        </pc:sldMkLst>
        <pc:picChg chg="del">
          <ac:chgData name="NGUYEN TIEN TUAN 20194202" userId="S::tuan.nt194202@sis.hust.edu.vn::6d6f439f-a55e-4c49-a63f-214d4adaee37" providerId="AD" clId="Web-{63BFB8CE-65D0-AFB2-A738-AD1670ADF741}" dt="2024-06-11T17:36:17.682" v="156"/>
          <ac:picMkLst>
            <pc:docMk/>
            <pc:sldMk cId="0" sldId="276"/>
            <ac:picMk id="259" creationId="{00000000-0000-0000-0000-000000000000}"/>
          </ac:picMkLst>
        </pc:picChg>
      </pc:sldChg>
      <pc:sldChg chg="delSp">
        <pc:chgData name="NGUYEN TIEN TUAN 20194202" userId="S::tuan.nt194202@sis.hust.edu.vn::6d6f439f-a55e-4c49-a63f-214d4adaee37" providerId="AD" clId="Web-{63BFB8CE-65D0-AFB2-A738-AD1670ADF741}" dt="2024-06-11T17:36:20.025" v="157"/>
        <pc:sldMkLst>
          <pc:docMk/>
          <pc:sldMk cId="0" sldId="277"/>
        </pc:sldMkLst>
        <pc:picChg chg="del">
          <ac:chgData name="NGUYEN TIEN TUAN 20194202" userId="S::tuan.nt194202@sis.hust.edu.vn::6d6f439f-a55e-4c49-a63f-214d4adaee37" providerId="AD" clId="Web-{63BFB8CE-65D0-AFB2-A738-AD1670ADF741}" dt="2024-06-11T17:36:20.025" v="157"/>
          <ac:picMkLst>
            <pc:docMk/>
            <pc:sldMk cId="0" sldId="277"/>
            <ac:picMk id="267" creationId="{00000000-0000-0000-0000-000000000000}"/>
          </ac:picMkLst>
        </pc:picChg>
      </pc:sldChg>
      <pc:sldChg chg="delSp">
        <pc:chgData name="NGUYEN TIEN TUAN 20194202" userId="S::tuan.nt194202@sis.hust.edu.vn::6d6f439f-a55e-4c49-a63f-214d4adaee37" providerId="AD" clId="Web-{63BFB8CE-65D0-AFB2-A738-AD1670ADF741}" dt="2024-06-11T17:36:22.025" v="158"/>
        <pc:sldMkLst>
          <pc:docMk/>
          <pc:sldMk cId="0" sldId="278"/>
        </pc:sldMkLst>
        <pc:picChg chg="del">
          <ac:chgData name="NGUYEN TIEN TUAN 20194202" userId="S::tuan.nt194202@sis.hust.edu.vn::6d6f439f-a55e-4c49-a63f-214d4adaee37" providerId="AD" clId="Web-{63BFB8CE-65D0-AFB2-A738-AD1670ADF741}" dt="2024-06-11T17:36:22.025" v="158"/>
          <ac:picMkLst>
            <pc:docMk/>
            <pc:sldMk cId="0" sldId="278"/>
            <ac:picMk id="275" creationId="{00000000-0000-0000-0000-000000000000}"/>
          </ac:picMkLst>
        </pc:picChg>
      </pc:sldChg>
      <pc:sldChg chg="delSp">
        <pc:chgData name="NGUYEN TIEN TUAN 20194202" userId="S::tuan.nt194202@sis.hust.edu.vn::6d6f439f-a55e-4c49-a63f-214d4adaee37" providerId="AD" clId="Web-{63BFB8CE-65D0-AFB2-A738-AD1670ADF741}" dt="2024-06-11T17:36:24.416" v="160"/>
        <pc:sldMkLst>
          <pc:docMk/>
          <pc:sldMk cId="0" sldId="279"/>
        </pc:sldMkLst>
        <pc:picChg chg="del">
          <ac:chgData name="NGUYEN TIEN TUAN 20194202" userId="S::tuan.nt194202@sis.hust.edu.vn::6d6f439f-a55e-4c49-a63f-214d4adaee37" providerId="AD" clId="Web-{63BFB8CE-65D0-AFB2-A738-AD1670ADF741}" dt="2024-06-11T17:36:24.416" v="160"/>
          <ac:picMkLst>
            <pc:docMk/>
            <pc:sldMk cId="0" sldId="279"/>
            <ac:picMk id="283" creationId="{00000000-0000-0000-0000-000000000000}"/>
          </ac:picMkLst>
        </pc:picChg>
      </pc:sldChg>
      <pc:sldChg chg="delSp">
        <pc:chgData name="NGUYEN TIEN TUAN 20194202" userId="S::tuan.nt194202@sis.hust.edu.vn::6d6f439f-a55e-4c49-a63f-214d4adaee37" providerId="AD" clId="Web-{63BFB8CE-65D0-AFB2-A738-AD1670ADF741}" dt="2024-06-11T17:36:23.260" v="159"/>
        <pc:sldMkLst>
          <pc:docMk/>
          <pc:sldMk cId="0" sldId="280"/>
        </pc:sldMkLst>
        <pc:picChg chg="del">
          <ac:chgData name="NGUYEN TIEN TUAN 20194202" userId="S::tuan.nt194202@sis.hust.edu.vn::6d6f439f-a55e-4c49-a63f-214d4adaee37" providerId="AD" clId="Web-{63BFB8CE-65D0-AFB2-A738-AD1670ADF741}" dt="2024-06-11T17:36:23.260" v="159"/>
          <ac:picMkLst>
            <pc:docMk/>
            <pc:sldMk cId="0" sldId="280"/>
            <ac:picMk id="291" creationId="{00000000-0000-0000-0000-000000000000}"/>
          </ac:picMkLst>
        </pc:picChg>
      </pc:sldChg>
      <pc:sldChg chg="modSp">
        <pc:chgData name="NGUYEN TIEN TUAN 20194202" userId="S::tuan.nt194202@sis.hust.edu.vn::6d6f439f-a55e-4c49-a63f-214d4adaee37" providerId="AD" clId="Web-{63BFB8CE-65D0-AFB2-A738-AD1670ADF741}" dt="2024-06-11T17:34:28.462" v="120" actId="20577"/>
        <pc:sldMkLst>
          <pc:docMk/>
          <pc:sldMk cId="3865825970" sldId="283"/>
        </pc:sldMkLst>
        <pc:spChg chg="mod">
          <ac:chgData name="NGUYEN TIEN TUAN 20194202" userId="S::tuan.nt194202@sis.hust.edu.vn::6d6f439f-a55e-4c49-a63f-214d4adaee37" providerId="AD" clId="Web-{63BFB8CE-65D0-AFB2-A738-AD1670ADF741}" dt="2024-06-11T17:34:28.462" v="120" actId="20577"/>
          <ac:spMkLst>
            <pc:docMk/>
            <pc:sldMk cId="3865825970" sldId="283"/>
            <ac:spMk id="168" creationId="{00000000-0000-0000-0000-000000000000}"/>
          </ac:spMkLst>
        </pc:spChg>
      </pc:sldChg>
      <pc:sldChg chg="modSp">
        <pc:chgData name="NGUYEN TIEN TUAN 20194202" userId="S::tuan.nt194202@sis.hust.edu.vn::6d6f439f-a55e-4c49-a63f-214d4adaee37" providerId="AD" clId="Web-{63BFB8CE-65D0-AFB2-A738-AD1670ADF741}" dt="2024-06-11T17:34:55.447" v="130" actId="20577"/>
        <pc:sldMkLst>
          <pc:docMk/>
          <pc:sldMk cId="1837480781" sldId="284"/>
        </pc:sldMkLst>
        <pc:spChg chg="mod">
          <ac:chgData name="NGUYEN TIEN TUAN 20194202" userId="S::tuan.nt194202@sis.hust.edu.vn::6d6f439f-a55e-4c49-a63f-214d4adaee37" providerId="AD" clId="Web-{63BFB8CE-65D0-AFB2-A738-AD1670ADF741}" dt="2024-06-11T17:34:55.447" v="130" actId="20577"/>
          <ac:spMkLst>
            <pc:docMk/>
            <pc:sldMk cId="1837480781" sldId="284"/>
            <ac:spMk id="174" creationId="{00000000-0000-0000-0000-000000000000}"/>
          </ac:spMkLst>
        </pc:spChg>
      </pc:sldChg>
      <pc:sldChg chg="modSp">
        <pc:chgData name="NGUYEN TIEN TUAN 20194202" userId="S::tuan.nt194202@sis.hust.edu.vn::6d6f439f-a55e-4c49-a63f-214d4adaee37" providerId="AD" clId="Web-{63BFB8CE-65D0-AFB2-A738-AD1670ADF741}" dt="2024-06-11T17:35:05.759" v="133" actId="20577"/>
        <pc:sldMkLst>
          <pc:docMk/>
          <pc:sldMk cId="3408867538" sldId="285"/>
        </pc:sldMkLst>
        <pc:spChg chg="mod">
          <ac:chgData name="NGUYEN TIEN TUAN 20194202" userId="S::tuan.nt194202@sis.hust.edu.vn::6d6f439f-a55e-4c49-a63f-214d4adaee37" providerId="AD" clId="Web-{63BFB8CE-65D0-AFB2-A738-AD1670ADF741}" dt="2024-06-11T17:35:05.759" v="133" actId="20577"/>
          <ac:spMkLst>
            <pc:docMk/>
            <pc:sldMk cId="3408867538" sldId="285"/>
            <ac:spMk id="180" creationId="{00000000-0000-0000-0000-000000000000}"/>
          </ac:spMkLst>
        </pc:spChg>
      </pc:sldChg>
      <pc:sldChg chg="modSp">
        <pc:chgData name="NGUYEN TIEN TUAN 20194202" userId="S::tuan.nt194202@sis.hust.edu.vn::6d6f439f-a55e-4c49-a63f-214d4adaee37" providerId="AD" clId="Web-{63BFB8CE-65D0-AFB2-A738-AD1670ADF741}" dt="2024-06-11T17:35:15.541" v="135" actId="20577"/>
        <pc:sldMkLst>
          <pc:docMk/>
          <pc:sldMk cId="2399595307" sldId="286"/>
        </pc:sldMkLst>
        <pc:spChg chg="mod">
          <ac:chgData name="NGUYEN TIEN TUAN 20194202" userId="S::tuan.nt194202@sis.hust.edu.vn::6d6f439f-a55e-4c49-a63f-214d4adaee37" providerId="AD" clId="Web-{63BFB8CE-65D0-AFB2-A738-AD1670ADF741}" dt="2024-06-11T17:35:15.541" v="135" actId="20577"/>
          <ac:spMkLst>
            <pc:docMk/>
            <pc:sldMk cId="2399595307" sldId="286"/>
            <ac:spMk id="186" creationId="{00000000-0000-0000-0000-000000000000}"/>
          </ac:spMkLst>
        </pc:spChg>
      </pc:sldChg>
      <pc:sldChg chg="delSp">
        <pc:chgData name="NGUYEN TIEN TUAN 20194202" userId="S::tuan.nt194202@sis.hust.edu.vn::6d6f439f-a55e-4c49-a63f-214d4adaee37" providerId="AD" clId="Web-{63BFB8CE-65D0-AFB2-A738-AD1670ADF741}" dt="2024-06-11T17:36:12.150" v="154"/>
        <pc:sldMkLst>
          <pc:docMk/>
          <pc:sldMk cId="1829247482" sldId="287"/>
        </pc:sldMkLst>
        <pc:picChg chg="del">
          <ac:chgData name="NGUYEN TIEN TUAN 20194202" userId="S::tuan.nt194202@sis.hust.edu.vn::6d6f439f-a55e-4c49-a63f-214d4adaee37" providerId="AD" clId="Web-{63BFB8CE-65D0-AFB2-A738-AD1670ADF741}" dt="2024-06-11T17:36:12.150" v="154"/>
          <ac:picMkLst>
            <pc:docMk/>
            <pc:sldMk cId="1829247482" sldId="287"/>
            <ac:picMk id="5" creationId="{169225F1-6858-5CC7-4D8B-2432803E9A66}"/>
          </ac:picMkLst>
        </pc:picChg>
      </pc:sldChg>
      <pc:sldChg chg="modSp">
        <pc:chgData name="NGUYEN TIEN TUAN 20194202" userId="S::tuan.nt194202@sis.hust.edu.vn::6d6f439f-a55e-4c49-a63f-214d4adaee37" providerId="AD" clId="Web-{63BFB8CE-65D0-AFB2-A738-AD1670ADF741}" dt="2024-06-11T17:33:56.806" v="117"/>
        <pc:sldMkLst>
          <pc:docMk/>
          <pc:sldMk cId="1763667235" sldId="288"/>
        </pc:sldMkLst>
        <pc:graphicFrameChg chg="mod modGraphic">
          <ac:chgData name="NGUYEN TIEN TUAN 20194202" userId="S::tuan.nt194202@sis.hust.edu.vn::6d6f439f-a55e-4c49-a63f-214d4adaee37" providerId="AD" clId="Web-{63BFB8CE-65D0-AFB2-A738-AD1670ADF741}" dt="2024-06-11T17:33:56.806" v="117"/>
          <ac:graphicFrameMkLst>
            <pc:docMk/>
            <pc:sldMk cId="1763667235" sldId="288"/>
            <ac:graphicFrameMk id="6" creationId="{54997E02-989D-926F-C58B-BFEAD783BB7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158b34a74_2_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23158b34a74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39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18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660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0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1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91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028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91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158b34a7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158b34a7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158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158b34a7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158b34a7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158b34a74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3158b34a74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158b34a7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158b34a7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847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1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158b34a7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3158b34a7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158b34a7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3158b34a7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158b34a7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158b34a7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158b34a74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3158b34a7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158b34a74_0_1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3158b34a74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158b34a74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3158b34a7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158b34a74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3158b34a7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06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158b34a74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3158b34a7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3158b34a74_2_8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23158b34a74_2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158b34a74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3158b34a7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5945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3158b34a74_0_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23158b34a74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3158b34a74_2_1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3158b34a74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158b34a74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3158b34a74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240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158b34a7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158b34a7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158b34a7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158b34a7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54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158b34a7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158b34a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158b34a7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158b34a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51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mparison">
  <p:cSld name="2_Comparison">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3"/>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3"/>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23"/>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98" name="Google Shape;98;p23"/>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panose="020F0502020204030203" pitchFamily="34" charset="0"/>
                <a:cs typeface="Lato" panose="020F0502020204030203" pitchFamily="34" charset="0"/>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23"/>
          <p:cNvSpPr txBox="1">
            <a:spLocks noGrp="1"/>
          </p:cNvSpPr>
          <p:nvPr>
            <p:ph type="body" idx="1"/>
          </p:nvPr>
        </p:nvSpPr>
        <p:spPr>
          <a:xfrm>
            <a:off x="234950" y="920663"/>
            <a:ext cx="8674100" cy="36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Blank">
  <p:cSld name="3_Blank">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24"/>
          <p:cNvSpPr txBox="1">
            <a:spLocks noGrp="1"/>
          </p:cNvSpPr>
          <p:nvPr>
            <p:ph type="body" idx="1"/>
          </p:nvPr>
        </p:nvSpPr>
        <p:spPr>
          <a:xfrm>
            <a:off x="595884"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4"/>
          <p:cNvSpPr txBox="1">
            <a:spLocks noGrp="1"/>
          </p:cNvSpPr>
          <p:nvPr>
            <p:ph type="body" idx="2"/>
          </p:nvPr>
        </p:nvSpPr>
        <p:spPr>
          <a:xfrm>
            <a:off x="4639056"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4"/>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4"/>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4"/>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Comparison">
  <p:cSld name="3_Comparison">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5"/>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5"/>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5"/>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111" name="Google Shape;111;p25"/>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25"/>
          <p:cNvSpPr txBox="1">
            <a:spLocks noGrp="1"/>
          </p:cNvSpPr>
          <p:nvPr>
            <p:ph type="body" idx="1"/>
          </p:nvPr>
        </p:nvSpPr>
        <p:spPr>
          <a:xfrm>
            <a:off x="234950" y="873690"/>
            <a:ext cx="8674100" cy="3698309"/>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6"/>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6"/>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6"/>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2380488" y="1773936"/>
            <a:ext cx="4383024" cy="1595628"/>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Lato"/>
              <a:buNone/>
              <a:defRPr sz="48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7"/>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17"/>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7"/>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59" name="Google Shape;59;p17"/>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17"/>
          <p:cNvSpPr txBox="1">
            <a:spLocks noGrp="1"/>
          </p:cNvSpPr>
          <p:nvPr>
            <p:ph type="body" idx="1"/>
          </p:nvPr>
        </p:nvSpPr>
        <p:spPr>
          <a:xfrm>
            <a:off x="235077" y="630935"/>
            <a:ext cx="8674100" cy="397754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8"/>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8"/>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8"/>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65" name="Google Shape;65;p18"/>
          <p:cNvSpPr txBox="1">
            <a:spLocks noGrp="1"/>
          </p:cNvSpPr>
          <p:nvPr>
            <p:ph type="body" idx="1"/>
          </p:nvPr>
        </p:nvSpPr>
        <p:spPr>
          <a:xfrm>
            <a:off x="528828"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18"/>
          <p:cNvSpPr txBox="1">
            <a:spLocks noGrp="1"/>
          </p:cNvSpPr>
          <p:nvPr>
            <p:ph type="body" idx="2"/>
          </p:nvPr>
        </p:nvSpPr>
        <p:spPr>
          <a:xfrm>
            <a:off x="4572000"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18"/>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9"/>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9"/>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9"/>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72" name="Google Shape;72;p19"/>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19"/>
          <p:cNvSpPr txBox="1">
            <a:spLocks noGrp="1"/>
          </p:cNvSpPr>
          <p:nvPr>
            <p:ph type="body" idx="1"/>
          </p:nvPr>
        </p:nvSpPr>
        <p:spPr>
          <a:xfrm>
            <a:off x="234950" y="722376"/>
            <a:ext cx="8674100" cy="384962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wo Content">
  <p:cSld name="2_Two Conten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0"/>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20"/>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20"/>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78" name="Google Shape;78;p20"/>
          <p:cNvSpPr txBox="1">
            <a:spLocks noGrp="1"/>
          </p:cNvSpPr>
          <p:nvPr>
            <p:ph type="body" idx="1"/>
          </p:nvPr>
        </p:nvSpPr>
        <p:spPr>
          <a:xfrm>
            <a:off x="528828"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panose="020F0502020204030203" pitchFamily="34" charset="0"/>
                <a:cs typeface="Lato" panose="020F0502020204030203" pitchFamily="34" charset="0"/>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20"/>
          <p:cNvSpPr txBox="1">
            <a:spLocks noGrp="1"/>
          </p:cNvSpPr>
          <p:nvPr>
            <p:ph type="body" idx="2"/>
          </p:nvPr>
        </p:nvSpPr>
        <p:spPr>
          <a:xfrm>
            <a:off x="4572000"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20"/>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511295" y="168688"/>
            <a:ext cx="5397627"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Lato"/>
              <a:buNone/>
              <a:defRPr sz="3200" b="1" i="0" u="none" strike="noStrike" cap="none">
                <a:solidFill>
                  <a:schemeClr val="dk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21"/>
          <p:cNvSpPr txBox="1">
            <a:spLocks noGrp="1"/>
          </p:cNvSpPr>
          <p:nvPr>
            <p:ph type="body" idx="1"/>
          </p:nvPr>
        </p:nvSpPr>
        <p:spPr>
          <a:xfrm>
            <a:off x="3524251" y="758429"/>
            <a:ext cx="5384672" cy="414694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j-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21"/>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21"/>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21"/>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Blank">
  <p:cSld name="2_Blank">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22"/>
          <p:cNvSpPr txBox="1">
            <a:spLocks noGrp="1"/>
          </p:cNvSpPr>
          <p:nvPr>
            <p:ph type="body" idx="1"/>
          </p:nvPr>
        </p:nvSpPr>
        <p:spPr>
          <a:xfrm>
            <a:off x="595884"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panose="020F0502020204030203" pitchFamily="34" charset="0"/>
                <a:cs typeface="Lato" panose="020F0502020204030203" pitchFamily="34" charset="0"/>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22"/>
          <p:cNvSpPr txBox="1">
            <a:spLocks noGrp="1"/>
          </p:cNvSpPr>
          <p:nvPr>
            <p:ph type="body" idx="2"/>
          </p:nvPr>
        </p:nvSpPr>
        <p:spPr>
          <a:xfrm>
            <a:off x="4639056"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panose="020F0502020204030203" pitchFamily="34" charset="0"/>
                <a:cs typeface="Lato" panose="020F0502020204030203" pitchFamily="34" charset="0"/>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22"/>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22"/>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22"/>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1F3864"/>
                </a:solidFill>
                <a:latin typeface="Lato"/>
                <a:ea typeface="Lato"/>
                <a:cs typeface="Lato"/>
                <a:sym typeface="Lato"/>
              </a:defRPr>
            </a:lvl1pPr>
            <a:lvl2pPr marL="0" marR="0" lvl="1" indent="0" algn="r" rtl="0">
              <a:spcBef>
                <a:spcPts val="0"/>
              </a:spcBef>
              <a:buNone/>
              <a:defRPr sz="1200" b="1" i="0" u="none" strike="noStrike" cap="none">
                <a:solidFill>
                  <a:srgbClr val="1F3864"/>
                </a:solidFill>
                <a:latin typeface="Lato"/>
                <a:ea typeface="Lato"/>
                <a:cs typeface="Lato"/>
                <a:sym typeface="Lato"/>
              </a:defRPr>
            </a:lvl2pPr>
            <a:lvl3pPr marL="0" marR="0" lvl="2" indent="0" algn="r" rtl="0">
              <a:spcBef>
                <a:spcPts val="0"/>
              </a:spcBef>
              <a:buNone/>
              <a:defRPr sz="1200" b="1" i="0" u="none" strike="noStrike" cap="none">
                <a:solidFill>
                  <a:srgbClr val="1F3864"/>
                </a:solidFill>
                <a:latin typeface="Lato"/>
                <a:ea typeface="Lato"/>
                <a:cs typeface="Lato"/>
                <a:sym typeface="Lato"/>
              </a:defRPr>
            </a:lvl3pPr>
            <a:lvl4pPr marL="0" marR="0" lvl="3" indent="0" algn="r" rtl="0">
              <a:spcBef>
                <a:spcPts val="0"/>
              </a:spcBef>
              <a:buNone/>
              <a:defRPr sz="1200" b="1" i="0" u="none" strike="noStrike" cap="none">
                <a:solidFill>
                  <a:srgbClr val="1F3864"/>
                </a:solidFill>
                <a:latin typeface="Lato"/>
                <a:ea typeface="Lato"/>
                <a:cs typeface="Lato"/>
                <a:sym typeface="Lato"/>
              </a:defRPr>
            </a:lvl4pPr>
            <a:lvl5pPr marL="0" marR="0" lvl="4" indent="0" algn="r" rtl="0">
              <a:spcBef>
                <a:spcPts val="0"/>
              </a:spcBef>
              <a:buNone/>
              <a:defRPr sz="1200" b="1" i="0" u="none" strike="noStrike" cap="none">
                <a:solidFill>
                  <a:srgbClr val="1F3864"/>
                </a:solidFill>
                <a:latin typeface="Lato"/>
                <a:ea typeface="Lato"/>
                <a:cs typeface="Lato"/>
                <a:sym typeface="Lato"/>
              </a:defRPr>
            </a:lvl5pPr>
            <a:lvl6pPr marL="0" marR="0" lvl="5" indent="0" algn="r" rtl="0">
              <a:spcBef>
                <a:spcPts val="0"/>
              </a:spcBef>
              <a:buNone/>
              <a:defRPr sz="1200" b="1" i="0" u="none" strike="noStrike" cap="none">
                <a:solidFill>
                  <a:srgbClr val="1F3864"/>
                </a:solidFill>
                <a:latin typeface="Lato"/>
                <a:ea typeface="Lato"/>
                <a:cs typeface="Lato"/>
                <a:sym typeface="Lato"/>
              </a:defRPr>
            </a:lvl6pPr>
            <a:lvl7pPr marL="0" marR="0" lvl="6" indent="0" algn="r" rtl="0">
              <a:spcBef>
                <a:spcPts val="0"/>
              </a:spcBef>
              <a:buNone/>
              <a:defRPr sz="1200" b="1" i="0" u="none" strike="noStrike" cap="none">
                <a:solidFill>
                  <a:srgbClr val="1F3864"/>
                </a:solidFill>
                <a:latin typeface="Lato"/>
                <a:ea typeface="Lato"/>
                <a:cs typeface="Lato"/>
                <a:sym typeface="Lato"/>
              </a:defRPr>
            </a:lvl7pPr>
            <a:lvl8pPr marL="0" marR="0" lvl="7" indent="0" algn="r" rtl="0">
              <a:spcBef>
                <a:spcPts val="0"/>
              </a:spcBef>
              <a:buNone/>
              <a:defRPr sz="1200" b="1" i="0" u="none" strike="noStrike" cap="none">
                <a:solidFill>
                  <a:srgbClr val="1F3864"/>
                </a:solidFill>
                <a:latin typeface="Lato"/>
                <a:ea typeface="Lato"/>
                <a:cs typeface="Lato"/>
                <a:sym typeface="Lato"/>
              </a:defRPr>
            </a:lvl8pPr>
            <a:lvl9pPr marL="0" marR="0" lvl="8" indent="0" algn="r" rtl="0">
              <a:spcBef>
                <a:spcPts val="0"/>
              </a:spcBef>
              <a:buNone/>
              <a:defRPr sz="1200" b="1" i="0" u="none" strike="noStrike" cap="none">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lvl="0" indent="0" algn="l" rtl="0">
              <a:spcBef>
                <a:spcPts val="1000"/>
              </a:spcBef>
              <a:spcAft>
                <a:spcPts val="0"/>
              </a:spcAft>
              <a:buNone/>
            </a:pPr>
            <a:r>
              <a:rPr lang="vi" sz="2200" b="1">
                <a:latin typeface="Arial"/>
              </a:rPr>
              <a:t>3.1. Đánh giá mức độ </a:t>
            </a:r>
            <a:r>
              <a:rPr lang="vi" sz="2200" b="1" err="1">
                <a:latin typeface="Arial"/>
              </a:rPr>
              <a:t>coupling</a:t>
            </a:r>
            <a:endParaRPr sz="2200" b="1" err="1">
              <a:latin typeface="Arial"/>
            </a:endParaRPr>
          </a:p>
          <a:p>
            <a:pPr indent="-330200">
              <a:buSzPts val="1600"/>
              <a:buFont typeface="Lato"/>
              <a:buChar char="●"/>
            </a:pPr>
            <a:r>
              <a:rPr lang="vi" b="1" err="1">
                <a:latin typeface="Arial"/>
              </a:rPr>
              <a:t>Common</a:t>
            </a:r>
            <a:r>
              <a:rPr lang="vi" b="1">
                <a:latin typeface="Arial"/>
              </a:rPr>
              <a:t> </a:t>
            </a:r>
            <a:r>
              <a:rPr lang="vi" b="1" err="1">
                <a:latin typeface="Arial"/>
              </a:rPr>
              <a:t>coupling</a:t>
            </a:r>
            <a:endParaRPr b="1" err="1">
              <a:latin typeface="Arial"/>
            </a:endParaRPr>
          </a:p>
          <a:p>
            <a:pPr indent="-311150">
              <a:lnSpc>
                <a:spcPct val="120000"/>
              </a:lnSpc>
              <a:spcBef>
                <a:spcPts val="0"/>
              </a:spcBef>
              <a:buClr>
                <a:srgbClr val="000000"/>
              </a:buClr>
              <a:buSzPts val="1300"/>
              <a:buFont typeface="Wingdings" panose="05000000000000000000" pitchFamily="2" charset="2"/>
              <a:buChar char="q"/>
            </a:pPr>
            <a:r>
              <a:rPr lang="en" sz="1400">
                <a:latin typeface="Arial"/>
                <a:cs typeface="Times New Roman"/>
              </a:rPr>
              <a:t>Utils.java</a:t>
            </a:r>
            <a:r>
              <a:rPr lang="en-US" sz="1400">
                <a:latin typeface="Arial"/>
                <a:cs typeface="Arial"/>
              </a:rPr>
              <a:t>: </a:t>
            </a:r>
            <a:r>
              <a:rPr lang="en" sz="1400" err="1">
                <a:latin typeface="Arial"/>
                <a:cs typeface="Times New Roman"/>
              </a:rPr>
              <a:t>Lớp</a:t>
            </a:r>
            <a:r>
              <a:rPr lang="en" sz="1400">
                <a:latin typeface="Arial"/>
                <a:cs typeface="Times New Roman"/>
              </a:rPr>
              <a:t> </a:t>
            </a:r>
            <a:r>
              <a:rPr lang="en" sz="1400" err="1">
                <a:latin typeface="Arial"/>
                <a:cs typeface="Times New Roman"/>
              </a:rPr>
              <a:t>quản</a:t>
            </a:r>
            <a:r>
              <a:rPr lang="en" sz="1400">
                <a:latin typeface="Arial"/>
                <a:cs typeface="Times New Roman"/>
              </a:rPr>
              <a:t> </a:t>
            </a:r>
            <a:r>
              <a:rPr lang="en" sz="1400" err="1">
                <a:latin typeface="Arial"/>
                <a:cs typeface="Times New Roman"/>
              </a:rPr>
              <a:t>lý</a:t>
            </a:r>
            <a:r>
              <a:rPr lang="en" sz="1400">
                <a:latin typeface="Arial"/>
                <a:cs typeface="Times New Roman"/>
              </a:rPr>
              <a:t> </a:t>
            </a:r>
            <a:r>
              <a:rPr lang="en" sz="1400" err="1">
                <a:latin typeface="Arial"/>
                <a:cs typeface="Times New Roman"/>
              </a:rPr>
              <a:t>việc</a:t>
            </a:r>
            <a:r>
              <a:rPr lang="en" sz="1400">
                <a:latin typeface="Arial"/>
                <a:cs typeface="Times New Roman"/>
              </a:rPr>
              <a:t> </a:t>
            </a:r>
            <a:r>
              <a:rPr lang="en" sz="1400" err="1">
                <a:latin typeface="Arial"/>
                <a:cs typeface="Times New Roman"/>
              </a:rPr>
              <a:t>hiển</a:t>
            </a:r>
            <a:r>
              <a:rPr lang="en" sz="1400">
                <a:latin typeface="Arial"/>
                <a:cs typeface="Times New Roman"/>
              </a:rPr>
              <a:t> </a:t>
            </a:r>
            <a:r>
              <a:rPr lang="en" sz="1400" err="1">
                <a:latin typeface="Arial"/>
                <a:cs typeface="Times New Roman"/>
              </a:rPr>
              <a:t>thị</a:t>
            </a:r>
            <a:r>
              <a:rPr lang="en" sz="1400">
                <a:latin typeface="Arial"/>
                <a:cs typeface="Times New Roman"/>
              </a:rPr>
              <a:t> </a:t>
            </a:r>
            <a:r>
              <a:rPr lang="en" sz="1400" err="1">
                <a:latin typeface="Arial"/>
                <a:cs typeface="Times New Roman"/>
              </a:rPr>
              <a:t>ngày</a:t>
            </a:r>
            <a:r>
              <a:rPr lang="en" sz="1400">
                <a:latin typeface="Arial"/>
                <a:cs typeface="Times New Roman"/>
              </a:rPr>
              <a:t> </a:t>
            </a:r>
            <a:r>
              <a:rPr lang="en" sz="1400" err="1">
                <a:latin typeface="Arial"/>
                <a:cs typeface="Times New Roman"/>
              </a:rPr>
              <a:t>tháng</a:t>
            </a:r>
            <a:r>
              <a:rPr lang="en" sz="1400">
                <a:latin typeface="Arial"/>
                <a:cs typeface="Times New Roman"/>
              </a:rPr>
              <a:t> </a:t>
            </a:r>
            <a:r>
              <a:rPr lang="en" sz="1400" err="1">
                <a:latin typeface="Arial"/>
                <a:cs typeface="Times New Roman"/>
              </a:rPr>
              <a:t>và</a:t>
            </a:r>
            <a:r>
              <a:rPr lang="en" sz="1400">
                <a:latin typeface="Arial"/>
                <a:cs typeface="Times New Roman"/>
              </a:rPr>
              <a:t> </a:t>
            </a:r>
            <a:r>
              <a:rPr lang="en" sz="1400" err="1">
                <a:latin typeface="Arial"/>
                <a:cs typeface="Times New Roman"/>
              </a:rPr>
              <a:t>trả</a:t>
            </a:r>
            <a:r>
              <a:rPr lang="en" sz="1400">
                <a:latin typeface="Arial"/>
                <a:cs typeface="Times New Roman"/>
              </a:rPr>
              <a:t> </a:t>
            </a:r>
            <a:r>
              <a:rPr lang="en" sz="1400" err="1">
                <a:latin typeface="Arial"/>
                <a:cs typeface="Times New Roman"/>
              </a:rPr>
              <a:t>về</a:t>
            </a:r>
            <a:r>
              <a:rPr lang="en" sz="1400">
                <a:latin typeface="Arial"/>
                <a:cs typeface="Times New Roman"/>
              </a:rPr>
              <a:t> </a:t>
            </a:r>
            <a:r>
              <a:rPr lang="en" sz="1400" err="1">
                <a:latin typeface="Arial"/>
                <a:cs typeface="Times New Roman"/>
              </a:rPr>
              <a:t>đối</a:t>
            </a:r>
            <a:r>
              <a:rPr lang="en" sz="1400">
                <a:latin typeface="Arial"/>
                <a:cs typeface="Times New Roman"/>
              </a:rPr>
              <a:t> </a:t>
            </a:r>
            <a:r>
              <a:rPr lang="en" sz="1400" err="1">
                <a:latin typeface="Arial"/>
                <a:cs typeface="Times New Roman"/>
              </a:rPr>
              <a:t>tượng</a:t>
            </a:r>
            <a:r>
              <a:rPr lang="en" sz="1400">
                <a:latin typeface="Arial"/>
                <a:cs typeface="Times New Roman"/>
              </a:rPr>
              <a:t> Logger. Các </a:t>
            </a:r>
            <a:r>
              <a:rPr lang="en" sz="1400" err="1">
                <a:latin typeface="Arial"/>
                <a:cs typeface="Times New Roman"/>
              </a:rPr>
              <a:t>lớp</a:t>
            </a:r>
            <a:r>
              <a:rPr lang="en" sz="1400">
                <a:latin typeface="Arial"/>
                <a:cs typeface="Times New Roman"/>
              </a:rPr>
              <a:t> </a:t>
            </a:r>
            <a:r>
              <a:rPr lang="en" sz="1400" err="1">
                <a:latin typeface="Arial"/>
                <a:cs typeface="Times New Roman"/>
              </a:rPr>
              <a:t>có</a:t>
            </a:r>
            <a:r>
              <a:rPr lang="en" sz="1400">
                <a:latin typeface="Arial"/>
                <a:cs typeface="Times New Roman"/>
              </a:rPr>
              <a:t> </a:t>
            </a:r>
            <a:r>
              <a:rPr lang="en" sz="1400" err="1">
                <a:latin typeface="Arial"/>
                <a:cs typeface="Times New Roman"/>
              </a:rPr>
              <a:t>thể</a:t>
            </a:r>
            <a:r>
              <a:rPr lang="en" sz="1400">
                <a:latin typeface="Arial"/>
                <a:cs typeface="Times New Roman"/>
              </a:rPr>
              <a:t> </a:t>
            </a:r>
            <a:r>
              <a:rPr lang="en" sz="1400" err="1">
                <a:latin typeface="Arial"/>
                <a:cs typeface="Times New Roman"/>
              </a:rPr>
              <a:t>truy</a:t>
            </a:r>
            <a:r>
              <a:rPr lang="en" sz="1400">
                <a:latin typeface="Arial"/>
                <a:cs typeface="Times New Roman"/>
              </a:rPr>
              <a:t> </a:t>
            </a:r>
            <a:r>
              <a:rPr lang="en" sz="1400" err="1">
                <a:latin typeface="Arial"/>
                <a:cs typeface="Times New Roman"/>
              </a:rPr>
              <a:t>cập</a:t>
            </a:r>
            <a:r>
              <a:rPr lang="en" sz="1400">
                <a:latin typeface="Arial"/>
                <a:cs typeface="Times New Roman"/>
              </a:rPr>
              <a:t> </a:t>
            </a:r>
            <a:r>
              <a:rPr lang="en" sz="1400" err="1">
                <a:latin typeface="Arial"/>
                <a:cs typeface="Times New Roman"/>
              </a:rPr>
              <a:t>vào</a:t>
            </a:r>
            <a:r>
              <a:rPr lang="en" sz="1400">
                <a:latin typeface="Arial"/>
                <a:cs typeface="Times New Roman"/>
              </a:rPr>
              <a:t> </a:t>
            </a:r>
            <a:r>
              <a:rPr lang="en" sz="1400" err="1">
                <a:latin typeface="Arial"/>
                <a:cs typeface="Times New Roman"/>
              </a:rPr>
              <a:t>dữ</a:t>
            </a:r>
            <a:r>
              <a:rPr lang="en" sz="1400">
                <a:latin typeface="Arial"/>
                <a:cs typeface="Times New Roman"/>
              </a:rPr>
              <a:t> </a:t>
            </a:r>
            <a:r>
              <a:rPr lang="en" sz="1400" err="1">
                <a:latin typeface="Arial"/>
                <a:cs typeface="Times New Roman"/>
              </a:rPr>
              <a:t>liệu</a:t>
            </a:r>
            <a:r>
              <a:rPr lang="en" sz="1400">
                <a:latin typeface="Arial"/>
                <a:cs typeface="Times New Roman"/>
              </a:rPr>
              <a:t> global </a:t>
            </a:r>
            <a:r>
              <a:rPr lang="en" sz="1400" err="1">
                <a:latin typeface="Arial"/>
                <a:cs typeface="Times New Roman"/>
              </a:rPr>
              <a:t>là</a:t>
            </a:r>
            <a:r>
              <a:rPr lang="en" sz="1400">
                <a:latin typeface="Arial"/>
                <a:cs typeface="Times New Roman"/>
              </a:rPr>
              <a:t> </a:t>
            </a:r>
            <a:r>
              <a:rPr lang="en" sz="1400" err="1">
                <a:latin typeface="Arial"/>
                <a:cs typeface="Times New Roman"/>
              </a:rPr>
              <a:t>DateFormat</a:t>
            </a:r>
            <a:r>
              <a:rPr lang="en" sz="1400">
                <a:latin typeface="Arial"/>
                <a:cs typeface="Times New Roman"/>
              </a:rPr>
              <a:t>, vi </a:t>
            </a:r>
            <a:r>
              <a:rPr lang="en" sz="1400" err="1">
                <a:latin typeface="Arial"/>
                <a:cs typeface="Times New Roman"/>
              </a:rPr>
              <a:t>phạm</a:t>
            </a:r>
            <a:r>
              <a:rPr lang="en" sz="1400">
                <a:latin typeface="Arial"/>
                <a:cs typeface="Times New Roman"/>
              </a:rPr>
              <a:t> common coupling</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 sz="1400">
                <a:latin typeface="Arial"/>
                <a:cs typeface="Times New Roman"/>
              </a:rPr>
              <a:t>SessionInformation.java</a:t>
            </a:r>
            <a:r>
              <a:rPr lang="en-US" sz="1400">
                <a:latin typeface="Arial"/>
                <a:cs typeface="Arial"/>
              </a:rPr>
              <a:t>: </a:t>
            </a:r>
            <a:r>
              <a:rPr lang="en" sz="1400" err="1">
                <a:latin typeface="Arial"/>
                <a:cs typeface="Times New Roman"/>
              </a:rPr>
              <a:t>Lớp</a:t>
            </a:r>
            <a:r>
              <a:rPr lang="en" sz="1400">
                <a:latin typeface="Arial"/>
                <a:cs typeface="Times New Roman"/>
              </a:rPr>
              <a:t> </a:t>
            </a:r>
            <a:r>
              <a:rPr lang="en" sz="1400" err="1">
                <a:latin typeface="Arial"/>
                <a:cs typeface="Times New Roman"/>
              </a:rPr>
              <a:t>quản</a:t>
            </a:r>
            <a:r>
              <a:rPr lang="en" sz="1400">
                <a:latin typeface="Arial"/>
                <a:cs typeface="Times New Roman"/>
              </a:rPr>
              <a:t> </a:t>
            </a:r>
            <a:r>
              <a:rPr lang="en" sz="1400" err="1">
                <a:latin typeface="Arial"/>
                <a:cs typeface="Times New Roman"/>
              </a:rPr>
              <a:t>lý</a:t>
            </a:r>
            <a:r>
              <a:rPr lang="en" sz="1400">
                <a:latin typeface="Arial"/>
                <a:cs typeface="Times New Roman"/>
              </a:rPr>
              <a:t> </a:t>
            </a:r>
            <a:r>
              <a:rPr lang="en" sz="1400" err="1">
                <a:latin typeface="Arial"/>
                <a:cs typeface="Times New Roman"/>
              </a:rPr>
              <a:t>các</a:t>
            </a:r>
            <a:r>
              <a:rPr lang="en" sz="1400">
                <a:latin typeface="Arial"/>
                <a:cs typeface="Times New Roman"/>
              </a:rPr>
              <a:t> </a:t>
            </a:r>
            <a:r>
              <a:rPr lang="en" sz="1400" err="1">
                <a:latin typeface="Arial"/>
                <a:cs typeface="Times New Roman"/>
              </a:rPr>
              <a:t>thông</a:t>
            </a:r>
            <a:r>
              <a:rPr lang="en" sz="1400">
                <a:latin typeface="Arial"/>
                <a:cs typeface="Times New Roman"/>
              </a:rPr>
              <a:t> tin </a:t>
            </a:r>
            <a:r>
              <a:rPr lang="en" sz="1400" err="1">
                <a:latin typeface="Arial"/>
                <a:cs typeface="Times New Roman"/>
              </a:rPr>
              <a:t>của</a:t>
            </a:r>
            <a:r>
              <a:rPr lang="en" sz="1400">
                <a:latin typeface="Arial"/>
                <a:cs typeface="Times New Roman"/>
              </a:rPr>
              <a:t> 1 session, bao </a:t>
            </a:r>
            <a:r>
              <a:rPr lang="en" sz="1400" err="1">
                <a:latin typeface="Arial"/>
                <a:cs typeface="Times New Roman"/>
              </a:rPr>
              <a:t>gồm</a:t>
            </a:r>
            <a:r>
              <a:rPr lang="en" sz="1400">
                <a:latin typeface="Arial"/>
                <a:cs typeface="Times New Roman"/>
              </a:rPr>
              <a:t>: user, </a:t>
            </a:r>
            <a:r>
              <a:rPr lang="en" sz="1400" err="1">
                <a:latin typeface="Arial"/>
                <a:cs typeface="Times New Roman"/>
              </a:rPr>
              <a:t>cartInstance</a:t>
            </a:r>
            <a:r>
              <a:rPr lang="en" sz="1400">
                <a:latin typeface="Arial"/>
                <a:cs typeface="Times New Roman"/>
              </a:rPr>
              <a:t> </a:t>
            </a:r>
            <a:r>
              <a:rPr lang="en" sz="1400" err="1">
                <a:latin typeface="Arial"/>
                <a:cs typeface="Times New Roman"/>
              </a:rPr>
              <a:t>và</a:t>
            </a:r>
            <a:r>
              <a:rPr lang="en" sz="1400">
                <a:latin typeface="Arial"/>
                <a:cs typeface="Times New Roman"/>
              </a:rPr>
              <a:t> </a:t>
            </a:r>
            <a:r>
              <a:rPr lang="en" sz="1400" err="1">
                <a:latin typeface="Arial"/>
                <a:cs typeface="Times New Roman"/>
              </a:rPr>
              <a:t>thời</a:t>
            </a:r>
            <a:r>
              <a:rPr lang="en" sz="1400">
                <a:latin typeface="Arial"/>
                <a:cs typeface="Times New Roman"/>
              </a:rPr>
              <a:t> </a:t>
            </a:r>
            <a:r>
              <a:rPr lang="en" sz="1400" err="1">
                <a:latin typeface="Arial"/>
                <a:cs typeface="Times New Roman"/>
              </a:rPr>
              <a:t>gian</a:t>
            </a:r>
            <a:r>
              <a:rPr lang="en" sz="1400">
                <a:latin typeface="Arial"/>
                <a:cs typeface="Times New Roman"/>
              </a:rPr>
              <a:t> </a:t>
            </a:r>
            <a:r>
              <a:rPr lang="en" sz="1400" err="1">
                <a:latin typeface="Arial"/>
                <a:cs typeface="Times New Roman"/>
              </a:rPr>
              <a:t>truy</a:t>
            </a:r>
            <a:r>
              <a:rPr lang="en" sz="1400">
                <a:latin typeface="Arial"/>
                <a:cs typeface="Times New Roman"/>
              </a:rPr>
              <a:t> </a:t>
            </a:r>
            <a:r>
              <a:rPr lang="en" sz="1400" err="1">
                <a:latin typeface="Arial"/>
                <a:cs typeface="Times New Roman"/>
              </a:rPr>
              <a:t>cập</a:t>
            </a:r>
            <a:r>
              <a:rPr lang="en-US" sz="1400">
                <a:latin typeface="Arial"/>
                <a:cs typeface="Arial"/>
              </a:rPr>
              <a:t>. </a:t>
            </a:r>
            <a:r>
              <a:rPr lang="en" sz="1400">
                <a:latin typeface="Arial"/>
                <a:cs typeface="Times New Roman"/>
              </a:rPr>
              <a:t>Các </a:t>
            </a:r>
            <a:r>
              <a:rPr lang="en" sz="1400" err="1">
                <a:latin typeface="Arial"/>
                <a:cs typeface="Times New Roman"/>
              </a:rPr>
              <a:t>dữ</a:t>
            </a:r>
            <a:r>
              <a:rPr lang="en" sz="1400">
                <a:latin typeface="Arial"/>
                <a:cs typeface="Times New Roman"/>
              </a:rPr>
              <a:t> </a:t>
            </a:r>
            <a:r>
              <a:rPr lang="en" sz="1400" err="1">
                <a:latin typeface="Arial"/>
                <a:cs typeface="Times New Roman"/>
              </a:rPr>
              <a:t>liệu</a:t>
            </a:r>
            <a:r>
              <a:rPr lang="en" sz="1400">
                <a:latin typeface="Arial"/>
                <a:cs typeface="Times New Roman"/>
              </a:rPr>
              <a:t> User, </a:t>
            </a:r>
            <a:r>
              <a:rPr lang="en" sz="1400" err="1">
                <a:latin typeface="Arial"/>
                <a:cs typeface="Times New Roman"/>
              </a:rPr>
              <a:t>cartInstance</a:t>
            </a:r>
            <a:r>
              <a:rPr lang="en" sz="1400">
                <a:latin typeface="Arial"/>
                <a:cs typeface="Times New Roman"/>
              </a:rPr>
              <a:t> </a:t>
            </a:r>
            <a:r>
              <a:rPr lang="en" sz="1400" err="1">
                <a:latin typeface="Arial"/>
                <a:cs typeface="Times New Roman"/>
              </a:rPr>
              <a:t>và</a:t>
            </a:r>
            <a:r>
              <a:rPr lang="en" sz="1400">
                <a:latin typeface="Arial"/>
                <a:cs typeface="Times New Roman"/>
              </a:rPr>
              <a:t> </a:t>
            </a:r>
            <a:r>
              <a:rPr lang="en" sz="1400" err="1">
                <a:latin typeface="Arial"/>
                <a:cs typeface="Times New Roman"/>
              </a:rPr>
              <a:t>localDateTime</a:t>
            </a:r>
            <a:r>
              <a:rPr lang="en" sz="1400">
                <a:latin typeface="Arial"/>
                <a:cs typeface="Times New Roman"/>
              </a:rPr>
              <a:t> </a:t>
            </a:r>
            <a:r>
              <a:rPr lang="en" sz="1400" err="1">
                <a:latin typeface="Arial"/>
                <a:cs typeface="Times New Roman"/>
              </a:rPr>
              <a:t>đều</a:t>
            </a:r>
            <a:r>
              <a:rPr lang="en" sz="1400">
                <a:latin typeface="Arial"/>
                <a:cs typeface="Times New Roman"/>
              </a:rPr>
              <a:t> </a:t>
            </a:r>
            <a:r>
              <a:rPr lang="en" sz="1400" err="1">
                <a:latin typeface="Arial"/>
                <a:cs typeface="Times New Roman"/>
              </a:rPr>
              <a:t>là</a:t>
            </a:r>
            <a:r>
              <a:rPr lang="en" sz="1400">
                <a:latin typeface="Arial"/>
                <a:cs typeface="Times New Roman"/>
              </a:rPr>
              <a:t> </a:t>
            </a:r>
            <a:r>
              <a:rPr lang="en" sz="1400" err="1">
                <a:latin typeface="Arial"/>
                <a:cs typeface="Times New Roman"/>
              </a:rPr>
              <a:t>dữ</a:t>
            </a:r>
            <a:r>
              <a:rPr lang="en" sz="1400">
                <a:latin typeface="Arial"/>
                <a:cs typeface="Times New Roman"/>
              </a:rPr>
              <a:t> </a:t>
            </a:r>
            <a:r>
              <a:rPr lang="en" sz="1400" err="1">
                <a:latin typeface="Arial"/>
                <a:cs typeface="Times New Roman"/>
              </a:rPr>
              <a:t>liệu</a:t>
            </a:r>
            <a:r>
              <a:rPr lang="en" sz="1400">
                <a:latin typeface="Arial"/>
                <a:cs typeface="Times New Roman"/>
              </a:rPr>
              <a:t> global </a:t>
            </a:r>
            <a:r>
              <a:rPr lang="en" sz="1400" err="1">
                <a:latin typeface="Arial"/>
                <a:cs typeface="Times New Roman"/>
              </a:rPr>
              <a:t>và</a:t>
            </a:r>
            <a:r>
              <a:rPr lang="en" sz="1400">
                <a:latin typeface="Arial"/>
                <a:cs typeface="Times New Roman"/>
              </a:rPr>
              <a:t> </a:t>
            </a:r>
            <a:r>
              <a:rPr lang="en" sz="1400" err="1">
                <a:latin typeface="Arial"/>
                <a:cs typeface="Times New Roman"/>
              </a:rPr>
              <a:t>có</a:t>
            </a:r>
            <a:r>
              <a:rPr lang="en" sz="1400">
                <a:latin typeface="Arial"/>
                <a:cs typeface="Times New Roman"/>
              </a:rPr>
              <a:t> </a:t>
            </a:r>
            <a:r>
              <a:rPr lang="en" sz="1400" err="1">
                <a:latin typeface="Arial"/>
                <a:cs typeface="Times New Roman"/>
              </a:rPr>
              <a:t>thể</a:t>
            </a:r>
            <a:r>
              <a:rPr lang="en" sz="1400">
                <a:latin typeface="Arial"/>
                <a:cs typeface="Times New Roman"/>
              </a:rPr>
              <a:t> </a:t>
            </a:r>
            <a:r>
              <a:rPr lang="en" sz="1400" err="1">
                <a:latin typeface="Arial"/>
                <a:cs typeface="Times New Roman"/>
              </a:rPr>
              <a:t>được</a:t>
            </a:r>
            <a:r>
              <a:rPr lang="en" sz="1400">
                <a:latin typeface="Arial"/>
                <a:cs typeface="Times New Roman"/>
              </a:rPr>
              <a:t> </a:t>
            </a:r>
            <a:r>
              <a:rPr lang="en" sz="1400" err="1">
                <a:latin typeface="Arial"/>
                <a:cs typeface="Times New Roman"/>
              </a:rPr>
              <a:t>truy</a:t>
            </a:r>
            <a:r>
              <a:rPr lang="en" sz="1400">
                <a:latin typeface="Arial"/>
                <a:cs typeface="Times New Roman"/>
              </a:rPr>
              <a:t> </a:t>
            </a:r>
            <a:r>
              <a:rPr lang="en" sz="1400" err="1">
                <a:latin typeface="Arial"/>
                <a:cs typeface="Times New Roman"/>
              </a:rPr>
              <a:t>cập</a:t>
            </a:r>
            <a:r>
              <a:rPr lang="en" sz="1400">
                <a:latin typeface="Arial"/>
                <a:cs typeface="Times New Roman"/>
              </a:rPr>
              <a:t> </a:t>
            </a:r>
            <a:r>
              <a:rPr lang="en" sz="1400" err="1">
                <a:latin typeface="Arial"/>
                <a:cs typeface="Times New Roman"/>
              </a:rPr>
              <a:t>bởi</a:t>
            </a:r>
            <a:r>
              <a:rPr lang="en" sz="1400">
                <a:latin typeface="Arial"/>
                <a:cs typeface="Times New Roman"/>
              </a:rPr>
              <a:t> </a:t>
            </a:r>
            <a:r>
              <a:rPr lang="en" sz="1400" err="1">
                <a:latin typeface="Arial"/>
                <a:cs typeface="Times New Roman"/>
              </a:rPr>
              <a:t>các</a:t>
            </a:r>
            <a:r>
              <a:rPr lang="en" sz="1400">
                <a:latin typeface="Arial"/>
                <a:cs typeface="Times New Roman"/>
              </a:rPr>
              <a:t> module </a:t>
            </a:r>
            <a:r>
              <a:rPr lang="en" sz="1400" err="1">
                <a:latin typeface="Arial"/>
                <a:cs typeface="Times New Roman"/>
              </a:rPr>
              <a:t>khác</a:t>
            </a:r>
            <a:r>
              <a:rPr lang="en" sz="1400">
                <a:latin typeface="Arial"/>
                <a:cs typeface="Times New Roman"/>
              </a:rPr>
              <a:t>, </a:t>
            </a:r>
            <a:r>
              <a:rPr lang="en" sz="1400" err="1">
                <a:latin typeface="Arial"/>
                <a:cs typeface="Times New Roman"/>
              </a:rPr>
              <a:t>dẫn</a:t>
            </a:r>
            <a:r>
              <a:rPr lang="en" sz="1400">
                <a:latin typeface="Arial"/>
                <a:cs typeface="Times New Roman"/>
              </a:rPr>
              <a:t> </a:t>
            </a:r>
            <a:r>
              <a:rPr lang="en" sz="1400" err="1">
                <a:latin typeface="Arial"/>
                <a:cs typeface="Times New Roman"/>
              </a:rPr>
              <a:t>đến</a:t>
            </a:r>
            <a:r>
              <a:rPr lang="en" sz="1400">
                <a:latin typeface="Arial"/>
                <a:cs typeface="Times New Roman"/>
              </a:rPr>
              <a:t> common coupling.</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4217916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lvl="0" indent="0" algn="l" rtl="0">
              <a:spcBef>
                <a:spcPts val="1000"/>
              </a:spcBef>
              <a:spcAft>
                <a:spcPts val="0"/>
              </a:spcAft>
              <a:buNone/>
            </a:pPr>
            <a:r>
              <a:rPr lang="vi" sz="2200" b="1">
                <a:latin typeface="Arial"/>
              </a:rPr>
              <a:t>3.1. Đánh giá mức độ </a:t>
            </a:r>
            <a:r>
              <a:rPr lang="vi" sz="2200" b="1" err="1">
                <a:latin typeface="Arial"/>
              </a:rPr>
              <a:t>coupling</a:t>
            </a:r>
            <a:endParaRPr sz="2200" b="1" err="1">
              <a:latin typeface="Arial"/>
            </a:endParaRPr>
          </a:p>
          <a:p>
            <a:pPr indent="-330200">
              <a:buSzPts val="1600"/>
              <a:buFont typeface="Lato"/>
              <a:buChar char="●"/>
            </a:pPr>
            <a:r>
              <a:rPr lang="vi" b="1" err="1">
                <a:latin typeface="Arial"/>
              </a:rPr>
              <a:t>Control</a:t>
            </a:r>
            <a:r>
              <a:rPr lang="vi" b="1">
                <a:latin typeface="Arial"/>
              </a:rPr>
              <a:t> </a:t>
            </a:r>
            <a:r>
              <a:rPr lang="vi" b="1" err="1">
                <a:latin typeface="Arial"/>
              </a:rPr>
              <a:t>coupling</a:t>
            </a:r>
            <a:endParaRPr b="1" err="1">
              <a:latin typeface="Arial"/>
            </a:endParaRPr>
          </a:p>
          <a:p>
            <a:pPr indent="-311150">
              <a:lnSpc>
                <a:spcPct val="120000"/>
              </a:lnSpc>
              <a:spcBef>
                <a:spcPts val="0"/>
              </a:spcBef>
              <a:buClr>
                <a:srgbClr val="000000"/>
              </a:buClr>
              <a:buSzPts val="1300"/>
              <a:buFont typeface="Wingdings" panose="05000000000000000000" pitchFamily="2" charset="2"/>
              <a:buChar char="q"/>
            </a:pPr>
            <a:r>
              <a:rPr lang="en" sz="1400"/>
              <a:t>PlaceOrderController.java</a:t>
            </a:r>
            <a:r>
              <a:rPr lang="en-US" sz="1400"/>
              <a:t>: </a:t>
            </a:r>
            <a:r>
              <a:rPr lang="en-US" sz="1400" err="1"/>
              <a:t>Tùy</a:t>
            </a:r>
            <a:r>
              <a:rPr lang="en-US" sz="1400"/>
              <a:t> </a:t>
            </a:r>
            <a:r>
              <a:rPr lang="en-US" sz="1400" err="1"/>
              <a:t>thuộc</a:t>
            </a:r>
            <a:r>
              <a:rPr lang="en-US" sz="1400"/>
              <a:t> </a:t>
            </a:r>
            <a:r>
              <a:rPr lang="en-US" sz="1400" err="1"/>
              <a:t>vào</a:t>
            </a:r>
            <a:r>
              <a:rPr lang="en-US" sz="1400"/>
              <a:t> </a:t>
            </a:r>
            <a:r>
              <a:rPr lang="en-US" sz="1400" err="1"/>
              <a:t>giá</a:t>
            </a:r>
            <a:r>
              <a:rPr lang="en-US" sz="1400"/>
              <a:t> </a:t>
            </a:r>
            <a:r>
              <a:rPr lang="en-US" sz="1400" err="1"/>
              <a:t>trị</a:t>
            </a:r>
            <a:r>
              <a:rPr lang="en-US" sz="1400"/>
              <a:t> </a:t>
            </a:r>
            <a:r>
              <a:rPr lang="en-US" sz="1400" err="1"/>
              <a:t>của</a:t>
            </a:r>
            <a:r>
              <a:rPr lang="en-US" sz="1400"/>
              <a:t> info </a:t>
            </a:r>
            <a:r>
              <a:rPr lang="en-US" sz="1400" err="1"/>
              <a:t>mà</a:t>
            </a:r>
            <a:r>
              <a:rPr lang="en-US" sz="1400"/>
              <a:t> </a:t>
            </a:r>
            <a:r>
              <a:rPr lang="en-US" sz="1400" err="1"/>
              <a:t>điểu</a:t>
            </a:r>
            <a:r>
              <a:rPr lang="en-US" sz="1400"/>
              <a:t> </a:t>
            </a:r>
            <a:r>
              <a:rPr lang="en-US" sz="1400" err="1"/>
              <a:t>chỉnh</a:t>
            </a:r>
            <a:r>
              <a:rPr lang="en-US" sz="1400"/>
              <a:t> </a:t>
            </a:r>
            <a:r>
              <a:rPr lang="en-US" sz="1400" err="1"/>
              <a:t>luồng</a:t>
            </a:r>
            <a:r>
              <a:rPr lang="en-US" sz="1400"/>
              <a:t> </a:t>
            </a:r>
            <a:r>
              <a:rPr lang="en-US" sz="1400" err="1"/>
              <a:t>hoạt</a:t>
            </a:r>
            <a:r>
              <a:rPr lang="en-US" sz="1400"/>
              <a:t> </a:t>
            </a:r>
            <a:r>
              <a:rPr lang="en-US" sz="1400" err="1"/>
              <a:t>động</a:t>
            </a:r>
            <a:r>
              <a:rPr lang="en-US" sz="1400"/>
              <a:t>. </a:t>
            </a:r>
            <a:r>
              <a:rPr lang="en-US" sz="1400" err="1"/>
              <a:t>Khiến</a:t>
            </a:r>
            <a:r>
              <a:rPr lang="en-US" sz="1400"/>
              <a:t> </a:t>
            </a:r>
            <a:r>
              <a:rPr lang="en-US" sz="1400" err="1"/>
              <a:t>hệ</a:t>
            </a:r>
            <a:r>
              <a:rPr lang="en-US" sz="1400"/>
              <a:t> </a:t>
            </a:r>
            <a:r>
              <a:rPr lang="en-US" sz="1400" err="1"/>
              <a:t>thống</a:t>
            </a:r>
            <a:r>
              <a:rPr lang="en-US" sz="1400"/>
              <a:t> </a:t>
            </a:r>
            <a:r>
              <a:rPr lang="en-US" sz="1400" err="1"/>
              <a:t>trở</a:t>
            </a:r>
            <a:r>
              <a:rPr lang="en-US" sz="1400"/>
              <a:t> </a:t>
            </a:r>
            <a:r>
              <a:rPr lang="en-US" sz="1400" err="1"/>
              <a:t>nên</a:t>
            </a:r>
            <a:r>
              <a:rPr lang="en-US" sz="1400"/>
              <a:t> </a:t>
            </a:r>
            <a:r>
              <a:rPr lang="en-US" sz="1400" err="1"/>
              <a:t>phức</a:t>
            </a:r>
            <a:r>
              <a:rPr lang="en-US" sz="1400"/>
              <a:t> </a:t>
            </a:r>
            <a:r>
              <a:rPr lang="en-US" sz="1400" err="1"/>
              <a:t>tạp</a:t>
            </a:r>
            <a:r>
              <a:rPr lang="en-US" sz="1400"/>
              <a:t> </a:t>
            </a:r>
            <a:r>
              <a:rPr lang="en-US" sz="1400" err="1"/>
              <a:t>hơn</a:t>
            </a:r>
            <a:r>
              <a:rPr lang="en-US" sz="1400"/>
              <a:t> </a:t>
            </a:r>
            <a:r>
              <a:rPr lang="en-US" sz="1400" err="1"/>
              <a:t>và</a:t>
            </a:r>
            <a:r>
              <a:rPr lang="en-US" sz="1400"/>
              <a:t> </a:t>
            </a:r>
            <a:r>
              <a:rPr lang="en-US" sz="1400" err="1"/>
              <a:t>khó</a:t>
            </a:r>
            <a:r>
              <a:rPr lang="en-US" sz="1400"/>
              <a:t> </a:t>
            </a:r>
            <a:r>
              <a:rPr lang="en-US" sz="1400" err="1"/>
              <a:t>khăn</a:t>
            </a:r>
            <a:r>
              <a:rPr lang="en-US" sz="1400"/>
              <a:t> </a:t>
            </a:r>
            <a:r>
              <a:rPr lang="en-US" sz="1400" err="1"/>
              <a:t>trong</a:t>
            </a:r>
            <a:r>
              <a:rPr lang="en-US" sz="1400"/>
              <a:t> </a:t>
            </a:r>
            <a:r>
              <a:rPr lang="en-US" sz="1400" err="1"/>
              <a:t>việc</a:t>
            </a:r>
            <a:r>
              <a:rPr lang="en-US" sz="1400"/>
              <a:t> </a:t>
            </a:r>
            <a:r>
              <a:rPr lang="en-US" sz="1400" err="1"/>
              <a:t>hiểu</a:t>
            </a:r>
            <a:r>
              <a:rPr lang="en-US" sz="1400"/>
              <a:t> </a:t>
            </a:r>
            <a:r>
              <a:rPr lang="en-US" sz="1400" err="1"/>
              <a:t>và</a:t>
            </a:r>
            <a:r>
              <a:rPr lang="en-US" sz="1400"/>
              <a:t> </a:t>
            </a:r>
            <a:r>
              <a:rPr lang="en-US" sz="1400" err="1"/>
              <a:t>bảo</a:t>
            </a:r>
            <a:r>
              <a:rPr lang="en-US" sz="1400"/>
              <a:t> </a:t>
            </a:r>
            <a:r>
              <a:rPr lang="en-US" sz="1400" err="1"/>
              <a:t>trì</a:t>
            </a:r>
            <a:r>
              <a:rPr lang="en-US" sz="1400"/>
              <a:t>.</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 sz="1400">
                <a:latin typeface="Arial"/>
                <a:cs typeface="Times New Roman"/>
              </a:rPr>
              <a:t>AuthencationController.java</a:t>
            </a:r>
            <a:r>
              <a:rPr lang="en-US" sz="1400">
                <a:latin typeface="Arial"/>
                <a:cs typeface="Arial"/>
              </a:rPr>
              <a:t>: </a:t>
            </a:r>
            <a:r>
              <a:rPr lang="en-US" sz="1400" err="1">
                <a:latin typeface="Arial"/>
                <a:cs typeface="Times New Roman"/>
              </a:rPr>
              <a:t>Tùy</a:t>
            </a:r>
            <a:r>
              <a:rPr lang="en-US" sz="1400">
                <a:latin typeface="Arial"/>
                <a:cs typeface="Times New Roman"/>
              </a:rPr>
              <a:t> </a:t>
            </a:r>
            <a:r>
              <a:rPr lang="en-US" sz="1400" err="1">
                <a:latin typeface="Arial"/>
                <a:cs typeface="Times New Roman"/>
              </a:rPr>
              <a:t>thuộc</a:t>
            </a:r>
            <a:r>
              <a:rPr lang="en-US" sz="1400">
                <a:latin typeface="Arial"/>
                <a:cs typeface="Times New Roman"/>
              </a:rPr>
              <a:t> </a:t>
            </a:r>
            <a:r>
              <a:rPr lang="en-US" sz="1400" err="1">
                <a:latin typeface="Arial"/>
                <a:cs typeface="Times New Roman"/>
              </a:rPr>
              <a:t>vào</a:t>
            </a:r>
            <a:r>
              <a:rPr lang="en-US" sz="1400">
                <a:latin typeface="Arial"/>
                <a:cs typeface="Times New Roman"/>
              </a:rPr>
              <a:t> </a:t>
            </a:r>
            <a:r>
              <a:rPr lang="en-US" sz="1400" err="1">
                <a:latin typeface="Arial"/>
                <a:cs typeface="Times New Roman"/>
              </a:rPr>
              <a:t>giá</a:t>
            </a:r>
            <a:r>
              <a:rPr lang="en-US" sz="1400">
                <a:latin typeface="Arial"/>
                <a:cs typeface="Times New Roman"/>
              </a:rPr>
              <a:t> </a:t>
            </a:r>
            <a:r>
              <a:rPr lang="en-US" sz="1400" err="1">
                <a:latin typeface="Arial"/>
                <a:cs typeface="Times New Roman"/>
              </a:rPr>
              <a:t>trị</a:t>
            </a:r>
            <a:r>
              <a:rPr lang="en-US" sz="1400">
                <a:latin typeface="Arial"/>
                <a:cs typeface="Times New Roman"/>
              </a:rPr>
              <a:t> </a:t>
            </a:r>
            <a:r>
              <a:rPr lang="en-US" sz="1400" err="1">
                <a:latin typeface="Arial"/>
                <a:cs typeface="Times New Roman"/>
              </a:rPr>
              <a:t>của</a:t>
            </a:r>
            <a:r>
              <a:rPr lang="en-US" sz="1400">
                <a:latin typeface="Arial"/>
                <a:cs typeface="Times New Roman"/>
              </a:rPr>
              <a:t> </a:t>
            </a:r>
            <a:r>
              <a:rPr lang="en-US" sz="1400" err="1">
                <a:latin typeface="Arial"/>
                <a:cs typeface="Times New Roman"/>
              </a:rPr>
              <a:t>mainUser</a:t>
            </a:r>
            <a:r>
              <a:rPr lang="en-US" sz="1400">
                <a:latin typeface="Arial"/>
                <a:cs typeface="Times New Roman"/>
              </a:rPr>
              <a:t> </a:t>
            </a:r>
            <a:r>
              <a:rPr lang="en-US" sz="1400" err="1">
                <a:latin typeface="Arial"/>
                <a:cs typeface="Times New Roman"/>
              </a:rPr>
              <a:t>mà</a:t>
            </a:r>
            <a:r>
              <a:rPr lang="en-US" sz="1400">
                <a:latin typeface="Arial"/>
                <a:cs typeface="Times New Roman"/>
              </a:rPr>
              <a:t> </a:t>
            </a:r>
            <a:r>
              <a:rPr lang="en-US" sz="1400" err="1">
                <a:latin typeface="Arial"/>
                <a:cs typeface="Times New Roman"/>
              </a:rPr>
              <a:t>điểu</a:t>
            </a:r>
            <a:r>
              <a:rPr lang="en-US" sz="1400">
                <a:latin typeface="Arial"/>
                <a:cs typeface="Times New Roman"/>
              </a:rPr>
              <a:t> </a:t>
            </a:r>
            <a:r>
              <a:rPr lang="en-US" sz="1400" err="1">
                <a:latin typeface="Arial"/>
                <a:cs typeface="Times New Roman"/>
              </a:rPr>
              <a:t>chỉnh</a:t>
            </a:r>
            <a:r>
              <a:rPr lang="en-US" sz="1400">
                <a:latin typeface="Arial"/>
                <a:cs typeface="Times New Roman"/>
              </a:rPr>
              <a:t> </a:t>
            </a:r>
            <a:r>
              <a:rPr lang="en-US" sz="1400" err="1">
                <a:latin typeface="Arial"/>
                <a:cs typeface="Times New Roman"/>
              </a:rPr>
              <a:t>luồng</a:t>
            </a:r>
            <a:r>
              <a:rPr lang="en-US" sz="1400">
                <a:latin typeface="Arial"/>
                <a:cs typeface="Times New Roman"/>
              </a:rPr>
              <a:t> </a:t>
            </a:r>
            <a:r>
              <a:rPr lang="en-US" sz="1400" err="1">
                <a:latin typeface="Arial"/>
                <a:cs typeface="Times New Roman"/>
              </a:rPr>
              <a:t>hoạt</a:t>
            </a:r>
            <a:r>
              <a:rPr lang="en-US" sz="1400">
                <a:latin typeface="Arial"/>
                <a:cs typeface="Times New Roman"/>
              </a:rPr>
              <a:t> </a:t>
            </a:r>
            <a:r>
              <a:rPr lang="en-US" sz="1400" err="1">
                <a:latin typeface="Arial"/>
                <a:cs typeface="Times New Roman"/>
              </a:rPr>
              <a:t>động</a:t>
            </a:r>
            <a:r>
              <a:rPr lang="en" sz="1400">
                <a:latin typeface="Arial"/>
                <a:cs typeface="Times New Roman"/>
              </a:rPr>
              <a:t>. </a:t>
            </a:r>
            <a:r>
              <a:rPr lang="en" sz="1400" err="1">
                <a:latin typeface="Arial"/>
                <a:cs typeface="Times New Roman"/>
              </a:rPr>
              <a:t>Khiến</a:t>
            </a:r>
            <a:r>
              <a:rPr lang="en" sz="1400">
                <a:latin typeface="Arial"/>
                <a:cs typeface="Times New Roman"/>
              </a:rPr>
              <a:t> </a:t>
            </a:r>
            <a:r>
              <a:rPr lang="en" sz="1400" err="1">
                <a:latin typeface="Arial"/>
                <a:cs typeface="Times New Roman"/>
              </a:rPr>
              <a:t>hệ</a:t>
            </a:r>
            <a:r>
              <a:rPr lang="en" sz="1400">
                <a:latin typeface="Arial"/>
                <a:cs typeface="Times New Roman"/>
              </a:rPr>
              <a:t> </a:t>
            </a:r>
            <a:r>
              <a:rPr lang="en" sz="1400" err="1">
                <a:latin typeface="Arial"/>
                <a:cs typeface="Times New Roman"/>
              </a:rPr>
              <a:t>thống</a:t>
            </a:r>
            <a:r>
              <a:rPr lang="en" sz="1400">
                <a:latin typeface="Arial"/>
                <a:cs typeface="Times New Roman"/>
              </a:rPr>
              <a:t> </a:t>
            </a:r>
            <a:r>
              <a:rPr lang="en" sz="1400" err="1">
                <a:latin typeface="Arial"/>
                <a:cs typeface="Times New Roman"/>
              </a:rPr>
              <a:t>trở</a:t>
            </a:r>
            <a:r>
              <a:rPr lang="en" sz="1400">
                <a:latin typeface="Arial"/>
                <a:cs typeface="Times New Roman"/>
              </a:rPr>
              <a:t> </a:t>
            </a:r>
            <a:r>
              <a:rPr lang="en" sz="1400" err="1">
                <a:latin typeface="Arial"/>
                <a:cs typeface="Times New Roman"/>
              </a:rPr>
              <a:t>nên</a:t>
            </a:r>
            <a:r>
              <a:rPr lang="en" sz="1400">
                <a:latin typeface="Arial"/>
                <a:cs typeface="Times New Roman"/>
              </a:rPr>
              <a:t> </a:t>
            </a:r>
            <a:r>
              <a:rPr lang="en" sz="1400" err="1">
                <a:latin typeface="Arial"/>
                <a:cs typeface="Times New Roman"/>
              </a:rPr>
              <a:t>phức</a:t>
            </a:r>
            <a:r>
              <a:rPr lang="en" sz="1400">
                <a:latin typeface="Arial"/>
                <a:cs typeface="Times New Roman"/>
              </a:rPr>
              <a:t> </a:t>
            </a:r>
            <a:r>
              <a:rPr lang="en" sz="1400" err="1">
                <a:latin typeface="Arial"/>
                <a:cs typeface="Times New Roman"/>
              </a:rPr>
              <a:t>tạp</a:t>
            </a:r>
            <a:r>
              <a:rPr lang="en" sz="1400">
                <a:latin typeface="Arial"/>
                <a:cs typeface="Times New Roman"/>
              </a:rPr>
              <a:t> </a:t>
            </a:r>
            <a:r>
              <a:rPr lang="en" sz="1400" err="1">
                <a:latin typeface="Arial"/>
                <a:cs typeface="Times New Roman"/>
              </a:rPr>
              <a:t>và</a:t>
            </a:r>
            <a:r>
              <a:rPr lang="en" sz="1400">
                <a:latin typeface="Arial"/>
                <a:cs typeface="Times New Roman"/>
              </a:rPr>
              <a:t> </a:t>
            </a:r>
            <a:r>
              <a:rPr lang="en" sz="1400" err="1">
                <a:latin typeface="Arial"/>
                <a:cs typeface="Times New Roman"/>
              </a:rPr>
              <a:t>khó</a:t>
            </a:r>
            <a:r>
              <a:rPr lang="en" sz="1400">
                <a:latin typeface="Arial"/>
                <a:cs typeface="Times New Roman"/>
              </a:rPr>
              <a:t> </a:t>
            </a:r>
            <a:r>
              <a:rPr lang="en" sz="1400" err="1">
                <a:latin typeface="Arial"/>
                <a:cs typeface="Times New Roman"/>
              </a:rPr>
              <a:t>khăn</a:t>
            </a:r>
            <a:r>
              <a:rPr lang="en" sz="1400">
                <a:latin typeface="Arial"/>
                <a:cs typeface="Times New Roman"/>
              </a:rPr>
              <a:t> </a:t>
            </a:r>
            <a:r>
              <a:rPr lang="en" sz="1400" err="1">
                <a:latin typeface="Arial"/>
                <a:cs typeface="Times New Roman"/>
              </a:rPr>
              <a:t>hơn</a:t>
            </a:r>
            <a:r>
              <a:rPr lang="en" sz="1400">
                <a:latin typeface="Arial"/>
                <a:cs typeface="Times New Roman"/>
              </a:rPr>
              <a:t> </a:t>
            </a:r>
            <a:r>
              <a:rPr lang="en" sz="1400" err="1">
                <a:latin typeface="Arial"/>
                <a:cs typeface="Times New Roman"/>
              </a:rPr>
              <a:t>trong</a:t>
            </a:r>
            <a:r>
              <a:rPr lang="en" sz="1400">
                <a:latin typeface="Arial"/>
                <a:cs typeface="Times New Roman"/>
              </a:rPr>
              <a:t> </a:t>
            </a:r>
            <a:r>
              <a:rPr lang="en" sz="1400" err="1">
                <a:latin typeface="Arial"/>
                <a:cs typeface="Times New Roman"/>
              </a:rPr>
              <a:t>việc</a:t>
            </a:r>
            <a:r>
              <a:rPr lang="en" sz="1400">
                <a:latin typeface="Arial"/>
                <a:cs typeface="Times New Roman"/>
              </a:rPr>
              <a:t> </a:t>
            </a:r>
            <a:r>
              <a:rPr lang="en" sz="1400" err="1">
                <a:latin typeface="Arial"/>
                <a:cs typeface="Times New Roman"/>
              </a:rPr>
              <a:t>hiểu</a:t>
            </a:r>
            <a:r>
              <a:rPr lang="en" sz="1400">
                <a:latin typeface="Arial"/>
                <a:cs typeface="Times New Roman"/>
              </a:rPr>
              <a:t> </a:t>
            </a:r>
            <a:r>
              <a:rPr lang="en" sz="1400" err="1">
                <a:latin typeface="Arial"/>
                <a:cs typeface="Times New Roman"/>
              </a:rPr>
              <a:t>và</a:t>
            </a:r>
            <a:r>
              <a:rPr lang="en" sz="1400">
                <a:latin typeface="Arial"/>
                <a:cs typeface="Times New Roman"/>
              </a:rPr>
              <a:t> </a:t>
            </a:r>
            <a:r>
              <a:rPr lang="en" sz="1400" err="1">
                <a:latin typeface="Arial"/>
                <a:cs typeface="Times New Roman"/>
              </a:rPr>
              <a:t>bảo</a:t>
            </a:r>
            <a:r>
              <a:rPr lang="en" sz="1400">
                <a:latin typeface="Arial"/>
                <a:cs typeface="Times New Roman"/>
              </a:rPr>
              <a:t> </a:t>
            </a:r>
            <a:r>
              <a:rPr lang="en" sz="1400" err="1">
                <a:latin typeface="Arial"/>
                <a:cs typeface="Times New Roman"/>
              </a:rPr>
              <a:t>trì</a:t>
            </a:r>
            <a:r>
              <a:rPr lang="en" sz="1400">
                <a:latin typeface="Arial"/>
                <a:cs typeface="Times New Roman"/>
              </a:rPr>
              <a:t>.</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408586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lvl="0" indent="0" algn="l" rtl="0">
              <a:spcBef>
                <a:spcPts val="1000"/>
              </a:spcBef>
              <a:spcAft>
                <a:spcPts val="0"/>
              </a:spcAft>
              <a:buNone/>
            </a:pPr>
            <a:r>
              <a:rPr lang="vi" sz="2200" b="1">
                <a:latin typeface="Arial"/>
              </a:rPr>
              <a:t>3.1. Đánh giá mức độ </a:t>
            </a:r>
            <a:r>
              <a:rPr lang="vi" sz="2200" b="1" err="1">
                <a:latin typeface="Arial"/>
              </a:rPr>
              <a:t>coupling</a:t>
            </a:r>
            <a:endParaRPr sz="2200" b="1" err="1">
              <a:latin typeface="Arial"/>
            </a:endParaRPr>
          </a:p>
          <a:p>
            <a:pPr indent="-330200">
              <a:buSzPts val="1600"/>
              <a:buFont typeface="Lato"/>
              <a:buChar char="●"/>
            </a:pPr>
            <a:r>
              <a:rPr lang="vi" b="1" err="1">
                <a:latin typeface="Arial"/>
              </a:rPr>
              <a:t>Stamp</a:t>
            </a:r>
            <a:r>
              <a:rPr lang="vi" b="1">
                <a:latin typeface="Arial"/>
              </a:rPr>
              <a:t> </a:t>
            </a:r>
            <a:r>
              <a:rPr lang="vi" b="1" err="1">
                <a:latin typeface="Arial"/>
              </a:rPr>
              <a:t>coupling</a:t>
            </a:r>
            <a:endParaRPr b="1" err="1">
              <a:latin typeface="Arial"/>
            </a:endParaRPr>
          </a:p>
          <a:p>
            <a:pPr indent="-311150">
              <a:lnSpc>
                <a:spcPct val="120000"/>
              </a:lnSpc>
              <a:spcBef>
                <a:spcPts val="0"/>
              </a:spcBef>
              <a:buClr>
                <a:srgbClr val="000000"/>
              </a:buClr>
              <a:buSzPts val="1300"/>
              <a:buFont typeface="Wingdings" panose="05000000000000000000" pitchFamily="2" charset="2"/>
              <a:buChar char="q"/>
            </a:pPr>
            <a:r>
              <a:rPr lang="en" sz="1400">
                <a:latin typeface="Arial"/>
                <a:cs typeface="Times New Roman"/>
              </a:rPr>
              <a:t>DeliveryInfo.java</a:t>
            </a:r>
            <a:r>
              <a:rPr lang="en-US" sz="1400"/>
              <a:t>: </a:t>
            </a:r>
            <a:r>
              <a:rPr lang="en-US" sz="1400">
                <a:latin typeface="Arial"/>
                <a:cs typeface="Times New Roman"/>
              </a:rPr>
              <a:t>Phương </a:t>
            </a:r>
            <a:r>
              <a:rPr lang="en-US" sz="1400" err="1">
                <a:latin typeface="Arial"/>
                <a:cs typeface="Times New Roman"/>
              </a:rPr>
              <a:t>thức</a:t>
            </a:r>
            <a:r>
              <a:rPr lang="en-US" sz="1400">
                <a:latin typeface="Arial"/>
                <a:cs typeface="Times New Roman"/>
              </a:rPr>
              <a:t> </a:t>
            </a:r>
            <a:r>
              <a:rPr lang="en-US" sz="1400" err="1">
                <a:latin typeface="Arial"/>
                <a:cs typeface="Times New Roman"/>
              </a:rPr>
              <a:t>calculateShippingFee</a:t>
            </a:r>
            <a:r>
              <a:rPr lang="en-US" sz="1400">
                <a:latin typeface="Arial"/>
                <a:cs typeface="Times New Roman"/>
              </a:rPr>
              <a:t>(Order order). </a:t>
            </a:r>
            <a:r>
              <a:rPr lang="en-US" sz="1400" err="1">
                <a:latin typeface="Arial"/>
                <a:cs typeface="Times New Roman"/>
              </a:rPr>
              <a:t>Mặc</a:t>
            </a:r>
            <a:r>
              <a:rPr lang="en-US" sz="1400">
                <a:latin typeface="Arial"/>
                <a:cs typeface="Times New Roman"/>
              </a:rPr>
              <a:t> </a:t>
            </a:r>
            <a:r>
              <a:rPr lang="en-US" sz="1400" err="1">
                <a:latin typeface="Arial"/>
                <a:cs typeface="Times New Roman"/>
              </a:rPr>
              <a:t>dù</a:t>
            </a:r>
            <a:r>
              <a:rPr lang="en-US" sz="1400">
                <a:latin typeface="Arial"/>
                <a:cs typeface="Times New Roman"/>
              </a:rPr>
              <a:t> </a:t>
            </a:r>
            <a:r>
              <a:rPr lang="en-US" sz="1400" err="1">
                <a:latin typeface="Arial"/>
                <a:cs typeface="Times New Roman"/>
              </a:rPr>
              <a:t>truyền</a:t>
            </a:r>
            <a:r>
              <a:rPr lang="en-US" sz="1400">
                <a:latin typeface="Arial"/>
                <a:cs typeface="Times New Roman"/>
              </a:rPr>
              <a:t> </a:t>
            </a:r>
            <a:r>
              <a:rPr lang="en-US" sz="1400" err="1">
                <a:latin typeface="Arial"/>
                <a:cs typeface="Times New Roman"/>
              </a:rPr>
              <a:t>tham</a:t>
            </a:r>
            <a:r>
              <a:rPr lang="en-US" sz="1400">
                <a:latin typeface="Arial"/>
                <a:cs typeface="Times New Roman"/>
              </a:rPr>
              <a:t> </a:t>
            </a:r>
            <a:r>
              <a:rPr lang="en-US" sz="1400" err="1">
                <a:latin typeface="Arial"/>
                <a:cs typeface="Times New Roman"/>
              </a:rPr>
              <a:t>số</a:t>
            </a:r>
            <a:r>
              <a:rPr lang="en-US" sz="1400">
                <a:latin typeface="Arial"/>
                <a:cs typeface="Times New Roman"/>
              </a:rPr>
              <a:t> order </a:t>
            </a:r>
            <a:r>
              <a:rPr lang="en-US" sz="1400" err="1">
                <a:latin typeface="Arial"/>
                <a:cs typeface="Times New Roman"/>
              </a:rPr>
              <a:t>vào</a:t>
            </a:r>
            <a:r>
              <a:rPr lang="en-US" sz="1400">
                <a:latin typeface="Arial"/>
                <a:cs typeface="Times New Roman"/>
              </a:rPr>
              <a:t> </a:t>
            </a:r>
            <a:r>
              <a:rPr lang="en-US" sz="1400" err="1">
                <a:latin typeface="Arial"/>
                <a:cs typeface="Times New Roman"/>
              </a:rPr>
              <a:t>nhưng</a:t>
            </a:r>
            <a:r>
              <a:rPr lang="en-US" sz="1400">
                <a:latin typeface="Arial"/>
                <a:cs typeface="Times New Roman"/>
              </a:rPr>
              <a:t> </a:t>
            </a:r>
            <a:r>
              <a:rPr lang="en-US" sz="1400" err="1">
                <a:latin typeface="Arial"/>
                <a:cs typeface="Times New Roman"/>
              </a:rPr>
              <a:t>hiện</a:t>
            </a:r>
            <a:r>
              <a:rPr lang="en-US" sz="1400">
                <a:latin typeface="Arial"/>
                <a:cs typeface="Times New Roman"/>
              </a:rPr>
              <a:t> </a:t>
            </a:r>
            <a:r>
              <a:rPr lang="en-US" sz="1400" err="1">
                <a:latin typeface="Arial"/>
                <a:cs typeface="Times New Roman"/>
              </a:rPr>
              <a:t>tại</a:t>
            </a:r>
            <a:r>
              <a:rPr lang="en-US" sz="1400">
                <a:latin typeface="Arial"/>
                <a:cs typeface="Times New Roman"/>
              </a:rPr>
              <a:t>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a:t>
            </a:r>
            <a:r>
              <a:rPr lang="en-US" sz="1400" err="1">
                <a:latin typeface="Arial"/>
                <a:cs typeface="Times New Roman"/>
              </a:rPr>
              <a:t>này</a:t>
            </a:r>
            <a:r>
              <a:rPr lang="en-US" sz="1400">
                <a:latin typeface="Arial"/>
                <a:cs typeface="Times New Roman"/>
              </a:rPr>
              <a:t> </a:t>
            </a:r>
            <a:r>
              <a:rPr lang="en-US" sz="1400" err="1">
                <a:latin typeface="Arial"/>
                <a:cs typeface="Times New Roman"/>
              </a:rPr>
              <a:t>không</a:t>
            </a:r>
            <a:r>
              <a:rPr lang="en-US" sz="1400">
                <a:latin typeface="Arial"/>
                <a:cs typeface="Times New Roman"/>
              </a:rPr>
              <a:t> </a:t>
            </a:r>
            <a:r>
              <a:rPr lang="en-US" sz="1400" err="1">
                <a:latin typeface="Arial"/>
                <a:cs typeface="Times New Roman"/>
              </a:rPr>
              <a:t>sử</a:t>
            </a:r>
            <a:r>
              <a:rPr lang="en-US" sz="1400">
                <a:latin typeface="Arial"/>
                <a:cs typeface="Times New Roman"/>
              </a:rPr>
              <a:t> </a:t>
            </a:r>
            <a:r>
              <a:rPr lang="en-US" sz="1400" err="1">
                <a:latin typeface="Arial"/>
                <a:cs typeface="Times New Roman"/>
              </a:rPr>
              <a:t>dụng</a:t>
            </a:r>
            <a:r>
              <a:rPr lang="en-US" sz="1400">
                <a:latin typeface="Arial"/>
                <a:cs typeface="Times New Roman"/>
              </a:rPr>
              <a:t> đến</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 sz="1400">
                <a:latin typeface="Arial"/>
                <a:cs typeface="Times New Roman"/>
              </a:rPr>
              <a:t>InterbankSubsystemController.java</a:t>
            </a:r>
            <a:r>
              <a:rPr lang="en-US" sz="1400">
                <a:latin typeface="Arial"/>
                <a:cs typeface="Arial"/>
              </a:rPr>
              <a:t>: </a:t>
            </a:r>
            <a:r>
              <a:rPr lang="en-US" sz="1400">
                <a:latin typeface="Arial"/>
                <a:cs typeface="Times New Roman"/>
              </a:rPr>
              <a:t>Phương </a:t>
            </a:r>
            <a:r>
              <a:rPr lang="en-US" sz="1400" err="1">
                <a:latin typeface="Arial"/>
                <a:cs typeface="Times New Roman"/>
              </a:rPr>
              <a:t>thức</a:t>
            </a:r>
            <a:r>
              <a:rPr lang="en-US" sz="1400">
                <a:latin typeface="Arial"/>
                <a:cs typeface="Times New Roman"/>
              </a:rPr>
              <a:t> refund(</a:t>
            </a:r>
            <a:r>
              <a:rPr lang="en-US" sz="1400" err="1">
                <a:latin typeface="Arial"/>
                <a:cs typeface="Times New Roman"/>
              </a:rPr>
              <a:t>CreditCard</a:t>
            </a:r>
            <a:r>
              <a:rPr lang="en-US" sz="1400">
                <a:latin typeface="Arial"/>
                <a:cs typeface="Times New Roman"/>
              </a:rPr>
              <a:t> card, int amount, String contents).</a:t>
            </a:r>
            <a:r>
              <a:rPr lang="en-US" sz="1400" err="1">
                <a:latin typeface="Arial"/>
                <a:cs typeface="Times New Roman"/>
              </a:rPr>
              <a:t>Mặc</a:t>
            </a:r>
            <a:r>
              <a:rPr lang="en-US" sz="1400">
                <a:latin typeface="Arial"/>
                <a:cs typeface="Times New Roman"/>
              </a:rPr>
              <a:t> </a:t>
            </a:r>
            <a:r>
              <a:rPr lang="en-US" sz="1400" err="1">
                <a:latin typeface="Arial"/>
                <a:cs typeface="Times New Roman"/>
              </a:rPr>
              <a:t>dù</a:t>
            </a:r>
            <a:r>
              <a:rPr lang="en-US" sz="1400">
                <a:latin typeface="Arial"/>
                <a:cs typeface="Times New Roman"/>
              </a:rPr>
              <a:t> </a:t>
            </a:r>
            <a:r>
              <a:rPr lang="en-US" sz="1400" err="1">
                <a:latin typeface="Arial"/>
                <a:cs typeface="Times New Roman"/>
              </a:rPr>
              <a:t>truyền</a:t>
            </a:r>
            <a:r>
              <a:rPr lang="en-US" sz="1400">
                <a:latin typeface="Arial"/>
                <a:cs typeface="Times New Roman"/>
              </a:rPr>
              <a:t> </a:t>
            </a:r>
            <a:r>
              <a:rPr lang="en-US" sz="1400" err="1">
                <a:latin typeface="Arial"/>
                <a:cs typeface="Times New Roman"/>
              </a:rPr>
              <a:t>các</a:t>
            </a:r>
            <a:r>
              <a:rPr lang="en-US" sz="1400">
                <a:latin typeface="Arial"/>
                <a:cs typeface="Times New Roman"/>
              </a:rPr>
              <a:t> </a:t>
            </a:r>
            <a:r>
              <a:rPr lang="en-US" sz="1400" err="1">
                <a:latin typeface="Arial"/>
                <a:cs typeface="Times New Roman"/>
              </a:rPr>
              <a:t>tham</a:t>
            </a:r>
            <a:r>
              <a:rPr lang="en-US" sz="1400">
                <a:latin typeface="Arial"/>
                <a:cs typeface="Times New Roman"/>
              </a:rPr>
              <a:t> </a:t>
            </a:r>
            <a:r>
              <a:rPr lang="en-US" sz="1400" err="1">
                <a:latin typeface="Arial"/>
                <a:cs typeface="Times New Roman"/>
              </a:rPr>
              <a:t>số</a:t>
            </a:r>
            <a:r>
              <a:rPr lang="en-US" sz="1400">
                <a:latin typeface="Arial"/>
                <a:cs typeface="Times New Roman"/>
              </a:rPr>
              <a:t> </a:t>
            </a:r>
            <a:r>
              <a:rPr lang="en-US" sz="1400" err="1">
                <a:latin typeface="Arial"/>
                <a:cs typeface="Times New Roman"/>
              </a:rPr>
              <a:t>như</a:t>
            </a:r>
            <a:r>
              <a:rPr lang="en-US" sz="1400">
                <a:latin typeface="Arial"/>
                <a:cs typeface="Times New Roman"/>
              </a:rPr>
              <a:t> </a:t>
            </a:r>
            <a:r>
              <a:rPr lang="en-US" sz="1400" err="1">
                <a:latin typeface="Arial"/>
                <a:cs typeface="Times New Roman"/>
              </a:rPr>
              <a:t>mô</a:t>
            </a:r>
            <a:r>
              <a:rPr lang="en-US" sz="1400">
                <a:latin typeface="Arial"/>
                <a:cs typeface="Times New Roman"/>
              </a:rPr>
              <a:t> </a:t>
            </a:r>
            <a:r>
              <a:rPr lang="en-US" sz="1400" err="1">
                <a:latin typeface="Arial"/>
                <a:cs typeface="Times New Roman"/>
              </a:rPr>
              <a:t>tả</a:t>
            </a:r>
            <a:r>
              <a:rPr lang="en-US" sz="1400">
                <a:latin typeface="Arial"/>
                <a:cs typeface="Times New Roman"/>
              </a:rPr>
              <a:t> </a:t>
            </a:r>
            <a:r>
              <a:rPr lang="en-US" sz="1400" err="1">
                <a:latin typeface="Arial"/>
                <a:cs typeface="Times New Roman"/>
              </a:rPr>
              <a:t>nhưng</a:t>
            </a:r>
            <a:r>
              <a:rPr lang="en-US" sz="1400">
                <a:latin typeface="Arial"/>
                <a:cs typeface="Times New Roman"/>
              </a:rPr>
              <a:t> </a:t>
            </a:r>
            <a:r>
              <a:rPr lang="en-US" sz="1400" err="1">
                <a:latin typeface="Arial"/>
                <a:cs typeface="Times New Roman"/>
              </a:rPr>
              <a:t>không</a:t>
            </a:r>
            <a:r>
              <a:rPr lang="en-US" sz="1400">
                <a:latin typeface="Arial"/>
                <a:cs typeface="Times New Roman"/>
              </a:rPr>
              <a:t> </a:t>
            </a:r>
            <a:r>
              <a:rPr lang="en-US" sz="1400" err="1">
                <a:latin typeface="Arial"/>
                <a:cs typeface="Times New Roman"/>
              </a:rPr>
              <a:t>dùng</a:t>
            </a:r>
            <a:r>
              <a:rPr lang="en-US" sz="1400">
                <a:latin typeface="Arial"/>
                <a:cs typeface="Times New Roman"/>
              </a:rPr>
              <a:t>.</a:t>
            </a:r>
          </a:p>
          <a:p>
            <a:pPr indent="-311150">
              <a:lnSpc>
                <a:spcPct val="120000"/>
              </a:lnSpc>
              <a:spcBef>
                <a:spcPts val="0"/>
              </a:spcBef>
              <a:buClr>
                <a:srgbClr val="000000"/>
              </a:buClr>
              <a:buSzPts val="1300"/>
              <a:buFont typeface="Wingdings" panose="05000000000000000000" pitchFamily="2" charset="2"/>
              <a:buChar char="q"/>
            </a:pPr>
            <a:endParaRPr lang="en-US"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IntroScreenHandler.java: Phương </a:t>
            </a:r>
            <a:r>
              <a:rPr lang="en-US" sz="1400" err="1">
                <a:latin typeface="Arial"/>
                <a:cs typeface="Times New Roman"/>
              </a:rPr>
              <a:t>thức</a:t>
            </a:r>
            <a:r>
              <a:rPr lang="en-US" sz="1400">
                <a:latin typeface="Arial"/>
                <a:cs typeface="Times New Roman"/>
              </a:rPr>
              <a:t> </a:t>
            </a:r>
            <a:r>
              <a:rPr lang="en" sz="1400">
                <a:latin typeface="Arial"/>
                <a:cs typeface="Times New Roman"/>
              </a:rPr>
              <a:t> </a:t>
            </a:r>
            <a:r>
              <a:rPr lang="en" sz="1400" err="1">
                <a:latin typeface="Arial"/>
                <a:cs typeface="Times New Roman"/>
              </a:rPr>
              <a:t>setupData</a:t>
            </a:r>
            <a:r>
              <a:rPr lang="en" sz="1400">
                <a:latin typeface="Arial"/>
                <a:cs typeface="Times New Roman"/>
              </a:rPr>
              <a:t> </a:t>
            </a:r>
            <a:r>
              <a:rPr lang="en" sz="1400" err="1">
                <a:latin typeface="Arial"/>
                <a:cs typeface="Times New Roman"/>
              </a:rPr>
              <a:t>có</a:t>
            </a:r>
            <a:r>
              <a:rPr lang="en" sz="1400">
                <a:latin typeface="Arial"/>
                <a:cs typeface="Times New Roman"/>
              </a:rPr>
              <a:t> Tham </a:t>
            </a:r>
            <a:r>
              <a:rPr lang="en" sz="1400" err="1">
                <a:latin typeface="Arial"/>
                <a:cs typeface="Times New Roman"/>
              </a:rPr>
              <a:t>số</a:t>
            </a:r>
            <a:r>
              <a:rPr lang="en" sz="1400">
                <a:latin typeface="Arial"/>
                <a:cs typeface="Times New Roman"/>
              </a:rPr>
              <a:t> </a:t>
            </a:r>
            <a:r>
              <a:rPr lang="en" sz="1400" err="1">
                <a:latin typeface="Arial"/>
                <a:cs typeface="Times New Roman"/>
              </a:rPr>
              <a:t>dto</a:t>
            </a:r>
            <a:r>
              <a:rPr lang="en" sz="1400">
                <a:latin typeface="Arial"/>
                <a:cs typeface="Times New Roman"/>
              </a:rPr>
              <a:t> </a:t>
            </a:r>
            <a:r>
              <a:rPr lang="en" sz="1400" err="1">
                <a:latin typeface="Arial"/>
                <a:cs typeface="Times New Roman"/>
              </a:rPr>
              <a:t>không</a:t>
            </a:r>
            <a:r>
              <a:rPr lang="en" sz="1400">
                <a:latin typeface="Arial"/>
                <a:cs typeface="Times New Roman"/>
              </a:rPr>
              <a:t> </a:t>
            </a:r>
            <a:r>
              <a:rPr lang="en" sz="1400" err="1">
                <a:latin typeface="Arial"/>
                <a:cs typeface="Times New Roman"/>
              </a:rPr>
              <a:t>được</a:t>
            </a:r>
            <a:r>
              <a:rPr lang="en" sz="1400">
                <a:latin typeface="Arial"/>
                <a:cs typeface="Times New Roman"/>
              </a:rPr>
              <a:t> </a:t>
            </a:r>
            <a:r>
              <a:rPr lang="en" sz="1400" err="1">
                <a:latin typeface="Arial"/>
                <a:cs typeface="Times New Roman"/>
              </a:rPr>
              <a:t>sử</a:t>
            </a:r>
            <a:r>
              <a:rPr lang="en" sz="1400">
                <a:latin typeface="Arial"/>
                <a:cs typeface="Times New Roman"/>
              </a:rPr>
              <a:t> </a:t>
            </a:r>
            <a:r>
              <a:rPr lang="en" sz="1400" err="1">
                <a:latin typeface="Arial"/>
                <a:cs typeface="Times New Roman"/>
              </a:rPr>
              <a:t>dụng</a:t>
            </a:r>
            <a:r>
              <a:rPr lang="en" sz="1400">
                <a:latin typeface="Arial"/>
                <a:cs typeface="Times New Roman"/>
              </a:rPr>
              <a:t>. </a:t>
            </a:r>
            <a:r>
              <a:rPr lang="en-US" sz="1400" err="1">
                <a:latin typeface="Arial"/>
                <a:cs typeface="Times New Roman"/>
              </a:rPr>
              <a:t>Truyền</a:t>
            </a:r>
            <a:r>
              <a:rPr lang="en-US" sz="1400">
                <a:latin typeface="Arial"/>
                <a:cs typeface="Times New Roman"/>
              </a:rPr>
              <a:t> </a:t>
            </a:r>
            <a:r>
              <a:rPr lang="en-US" sz="1400" err="1">
                <a:latin typeface="Arial"/>
                <a:cs typeface="Times New Roman"/>
              </a:rPr>
              <a:t>thừa</a:t>
            </a:r>
            <a:r>
              <a:rPr lang="en-US" sz="1400">
                <a:latin typeface="Arial"/>
                <a:cs typeface="Times New Roman"/>
              </a:rPr>
              <a:t> </a:t>
            </a:r>
            <a:r>
              <a:rPr lang="en-US" sz="1400" err="1">
                <a:latin typeface="Arial"/>
                <a:cs typeface="Times New Roman"/>
              </a:rPr>
              <a:t>thông</a:t>
            </a:r>
            <a:r>
              <a:rPr lang="en-US" sz="1400">
                <a:latin typeface="Arial"/>
                <a:cs typeface="Times New Roman"/>
              </a:rPr>
              <a:t> tin </a:t>
            </a:r>
            <a:r>
              <a:rPr lang="en-US" sz="1400" err="1">
                <a:latin typeface="Arial"/>
                <a:cs typeface="Times New Roman"/>
              </a:rPr>
              <a:t>dẫn</a:t>
            </a:r>
            <a:r>
              <a:rPr lang="en-US" sz="1400">
                <a:latin typeface="Arial"/>
                <a:cs typeface="Times New Roman"/>
              </a:rPr>
              <a:t> </a:t>
            </a:r>
            <a:r>
              <a:rPr lang="en-US" sz="1400" err="1">
                <a:latin typeface="Arial"/>
                <a:cs typeface="Times New Roman"/>
              </a:rPr>
              <a:t>đến</a:t>
            </a:r>
            <a:r>
              <a:rPr lang="en-US" sz="1400">
                <a:latin typeface="Arial"/>
                <a:cs typeface="Times New Roman"/>
              </a:rPr>
              <a:t> vi </a:t>
            </a:r>
            <a:r>
              <a:rPr lang="en-US" sz="1400" err="1">
                <a:latin typeface="Arial"/>
                <a:cs typeface="Times New Roman"/>
              </a:rPr>
              <a:t>phạm</a:t>
            </a:r>
            <a:r>
              <a:rPr lang="en-US" sz="1400">
                <a:latin typeface="Arial"/>
                <a:cs typeface="Times New Roman"/>
              </a:rPr>
              <a:t>.</a:t>
            </a:r>
            <a:endParaRPr lang="en"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155634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lvl="0" indent="0" algn="l" rtl="0">
              <a:spcBef>
                <a:spcPts val="1000"/>
              </a:spcBef>
              <a:spcAft>
                <a:spcPts val="0"/>
              </a:spcAft>
              <a:buNone/>
            </a:pPr>
            <a:r>
              <a:rPr lang="vi" sz="2200" b="1">
                <a:latin typeface="Arial"/>
              </a:rPr>
              <a:t>3.1. Đánh giá mức độ </a:t>
            </a:r>
            <a:r>
              <a:rPr lang="vi" sz="2200" b="1" err="1">
                <a:latin typeface="Arial"/>
              </a:rPr>
              <a:t>coupling</a:t>
            </a:r>
            <a:endParaRPr sz="2200" b="1" err="1">
              <a:latin typeface="Arial"/>
            </a:endParaRPr>
          </a:p>
          <a:p>
            <a:pPr indent="-330200">
              <a:buSzPts val="1600"/>
              <a:buFont typeface="Lato"/>
              <a:buChar char="●"/>
            </a:pPr>
            <a:r>
              <a:rPr lang="vi" b="1" err="1">
                <a:latin typeface="Arial"/>
              </a:rPr>
              <a:t>Data</a:t>
            </a:r>
            <a:r>
              <a:rPr lang="vi" b="1">
                <a:latin typeface="Arial"/>
              </a:rPr>
              <a:t> </a:t>
            </a:r>
            <a:r>
              <a:rPr lang="vi" b="1" err="1">
                <a:latin typeface="Arial"/>
              </a:rPr>
              <a:t>coupling</a:t>
            </a:r>
            <a:endParaRPr b="1" err="1">
              <a:latin typeface="Arial"/>
            </a:endParaRPr>
          </a:p>
          <a:p>
            <a:pPr indent="-330200">
              <a:buClr>
                <a:srgbClr val="000000"/>
              </a:buClr>
              <a:buSzPts val="1600"/>
              <a:buFont typeface="Lato"/>
              <a:buChar char="●"/>
            </a:pPr>
            <a:endParaRPr lang="vi" b="1">
              <a:latin typeface="Arial"/>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HomeController.java, PaymentController.java, PlaceOrderController.java, ViewCartController.java: Các </a:t>
            </a:r>
            <a:r>
              <a:rPr lang="en-US" sz="1400" err="1">
                <a:latin typeface="Arial"/>
                <a:cs typeface="Times New Roman"/>
              </a:rPr>
              <a:t>lớp</a:t>
            </a:r>
            <a:r>
              <a:rPr lang="en-US" sz="1400">
                <a:latin typeface="Arial"/>
                <a:cs typeface="Times New Roman"/>
              </a:rPr>
              <a:t> </a:t>
            </a:r>
            <a:r>
              <a:rPr lang="en-US" sz="1400" err="1">
                <a:latin typeface="Arial"/>
                <a:cs typeface="Times New Roman"/>
              </a:rPr>
              <a:t>quản</a:t>
            </a:r>
            <a:r>
              <a:rPr lang="en-US" sz="1400">
                <a:latin typeface="Arial"/>
                <a:cs typeface="Times New Roman"/>
              </a:rPr>
              <a:t> </a:t>
            </a:r>
            <a:r>
              <a:rPr lang="en-US" sz="1400" err="1">
                <a:latin typeface="Arial"/>
                <a:cs typeface="Times New Roman"/>
              </a:rPr>
              <a:t>lý</a:t>
            </a:r>
            <a:r>
              <a:rPr lang="en-US" sz="1400">
                <a:latin typeface="Arial"/>
                <a:cs typeface="Times New Roman"/>
              </a:rPr>
              <a:t> </a:t>
            </a:r>
            <a:r>
              <a:rPr lang="en-US" sz="1400" err="1">
                <a:latin typeface="Arial"/>
                <a:cs typeface="Times New Roman"/>
              </a:rPr>
              <a:t>lần</a:t>
            </a:r>
            <a:r>
              <a:rPr lang="en-US" sz="1400">
                <a:latin typeface="Arial"/>
                <a:cs typeface="Times New Roman"/>
              </a:rPr>
              <a:t> </a:t>
            </a:r>
            <a:r>
              <a:rPr lang="en-US" sz="1400" err="1">
                <a:latin typeface="Arial"/>
                <a:cs typeface="Times New Roman"/>
              </a:rPr>
              <a:t>lượt</a:t>
            </a:r>
            <a:r>
              <a:rPr lang="en-US" sz="1400">
                <a:latin typeface="Arial"/>
                <a:cs typeface="Times New Roman"/>
              </a:rPr>
              <a:t> </a:t>
            </a:r>
            <a:r>
              <a:rPr lang="en-US" sz="1400" err="1">
                <a:latin typeface="Arial"/>
                <a:cs typeface="Times New Roman"/>
              </a:rPr>
              <a:t>các</a:t>
            </a:r>
            <a:r>
              <a:rPr lang="en-US" sz="1400">
                <a:latin typeface="Arial"/>
                <a:cs typeface="Times New Roman"/>
              </a:rPr>
              <a:t> </a:t>
            </a:r>
            <a:r>
              <a:rPr lang="en-US" sz="1400" err="1">
                <a:latin typeface="Arial"/>
                <a:cs typeface="Times New Roman"/>
              </a:rPr>
              <a:t>luồng</a:t>
            </a:r>
            <a:r>
              <a:rPr lang="en-US" sz="1400">
                <a:latin typeface="Arial"/>
                <a:cs typeface="Times New Roman"/>
              </a:rPr>
              <a:t> </a:t>
            </a:r>
            <a:r>
              <a:rPr lang="en-US" sz="1400" err="1">
                <a:latin typeface="Arial"/>
                <a:cs typeface="Times New Roman"/>
              </a:rPr>
              <a:t>sự</a:t>
            </a:r>
            <a:r>
              <a:rPr lang="en-US" sz="1400">
                <a:latin typeface="Arial"/>
                <a:cs typeface="Times New Roman"/>
              </a:rPr>
              <a:t> </a:t>
            </a:r>
            <a:r>
              <a:rPr lang="en-US" sz="1400" err="1">
                <a:latin typeface="Arial"/>
                <a:cs typeface="Times New Roman"/>
              </a:rPr>
              <a:t>kiện</a:t>
            </a:r>
            <a:r>
              <a:rPr lang="en-US" sz="1400">
                <a:latin typeface="Arial"/>
                <a:cs typeface="Times New Roman"/>
              </a:rPr>
              <a:t> </a:t>
            </a:r>
            <a:r>
              <a:rPr lang="en-US" sz="1400" err="1">
                <a:latin typeface="Arial"/>
                <a:cs typeface="Times New Roman"/>
              </a:rPr>
              <a:t>của</a:t>
            </a:r>
            <a:r>
              <a:rPr lang="en-US" sz="1400">
                <a:latin typeface="Arial"/>
                <a:cs typeface="Times New Roman"/>
              </a:rPr>
              <a:t> </a:t>
            </a:r>
            <a:r>
              <a:rPr lang="en-US" sz="1400" err="1">
                <a:latin typeface="Arial"/>
                <a:cs typeface="Times New Roman"/>
              </a:rPr>
              <a:t>trang</a:t>
            </a:r>
            <a:r>
              <a:rPr lang="en-US" sz="1400">
                <a:latin typeface="Arial"/>
                <a:cs typeface="Times New Roman"/>
              </a:rPr>
              <a:t> home, payment, </a:t>
            </a:r>
            <a:r>
              <a:rPr lang="en-US" sz="1400" err="1">
                <a:latin typeface="Arial"/>
                <a:cs typeface="Times New Roman"/>
              </a:rPr>
              <a:t>placeorder</a:t>
            </a:r>
            <a:r>
              <a:rPr lang="en-US" sz="1400">
                <a:latin typeface="Arial"/>
                <a:cs typeface="Times New Roman"/>
              </a:rPr>
              <a:t>, </a:t>
            </a:r>
            <a:r>
              <a:rPr lang="en-US" sz="1400" err="1">
                <a:latin typeface="Arial"/>
                <a:cs typeface="Times New Roman"/>
              </a:rPr>
              <a:t>viewcart</a:t>
            </a:r>
            <a:r>
              <a:rPr lang="en-US" sz="1400">
                <a:latin typeface="Arial"/>
                <a:cs typeface="Times New Roman"/>
              </a:rPr>
              <a:t>. Các </a:t>
            </a:r>
            <a:r>
              <a:rPr lang="en-US" sz="1400" err="1">
                <a:latin typeface="Arial"/>
                <a:cs typeface="Times New Roman"/>
              </a:rPr>
              <a:t>lớp</a:t>
            </a:r>
            <a:r>
              <a:rPr lang="en-US" sz="1400">
                <a:latin typeface="Arial"/>
                <a:cs typeface="Times New Roman"/>
              </a:rPr>
              <a:t> </a:t>
            </a:r>
            <a:r>
              <a:rPr lang="en-US" sz="1400" err="1">
                <a:latin typeface="Arial"/>
                <a:cs typeface="Times New Roman"/>
              </a:rPr>
              <a:t>kế</a:t>
            </a:r>
            <a:r>
              <a:rPr lang="en-US" sz="1400">
                <a:latin typeface="Arial"/>
                <a:cs typeface="Times New Roman"/>
              </a:rPr>
              <a:t> </a:t>
            </a:r>
            <a:r>
              <a:rPr lang="en-US" sz="1400" err="1">
                <a:latin typeface="Arial"/>
                <a:cs typeface="Times New Roman"/>
              </a:rPr>
              <a:t>thừa</a:t>
            </a:r>
            <a:r>
              <a:rPr lang="en-US" sz="1400">
                <a:latin typeface="Arial"/>
                <a:cs typeface="Times New Roman"/>
              </a:rPr>
              <a:t> </a:t>
            </a:r>
            <a:r>
              <a:rPr lang="en-US" sz="1400" err="1">
                <a:latin typeface="Arial"/>
                <a:cs typeface="Times New Roman"/>
              </a:rPr>
              <a:t>từ</a:t>
            </a:r>
            <a:r>
              <a:rPr lang="en-US" sz="1400">
                <a:latin typeface="Arial"/>
                <a:cs typeface="Times New Roman"/>
              </a:rPr>
              <a:t> </a:t>
            </a:r>
            <a:r>
              <a:rPr lang="en-US" sz="1400" err="1">
                <a:latin typeface="Arial"/>
                <a:cs typeface="Times New Roman"/>
              </a:rPr>
              <a:t>lớp</a:t>
            </a:r>
            <a:r>
              <a:rPr lang="en-US" sz="1400">
                <a:latin typeface="Arial"/>
                <a:cs typeface="Times New Roman"/>
              </a:rPr>
              <a:t> </a:t>
            </a:r>
            <a:r>
              <a:rPr lang="en-US" sz="1400" err="1">
                <a:latin typeface="Arial"/>
                <a:cs typeface="Times New Roman"/>
              </a:rPr>
              <a:t>BaseController</a:t>
            </a:r>
            <a:r>
              <a:rPr lang="en-US" sz="1400">
                <a:latin typeface="Arial"/>
                <a:cs typeface="Times New Roman"/>
              </a:rPr>
              <a:t>, do </a:t>
            </a:r>
            <a:r>
              <a:rPr lang="en-US" sz="1400" err="1">
                <a:latin typeface="Arial"/>
                <a:cs typeface="Times New Roman"/>
              </a:rPr>
              <a:t>đó</a:t>
            </a:r>
            <a:r>
              <a:rPr lang="en-US" sz="1400">
                <a:latin typeface="Arial"/>
                <a:cs typeface="Times New Roman"/>
              </a:rPr>
              <a:t> </a:t>
            </a:r>
            <a:r>
              <a:rPr lang="en-US" sz="1400" err="1">
                <a:latin typeface="Arial"/>
                <a:cs typeface="Times New Roman"/>
              </a:rPr>
              <a:t>có</a:t>
            </a:r>
            <a:r>
              <a:rPr lang="en-US" sz="1400">
                <a:latin typeface="Arial"/>
                <a:cs typeface="Times New Roman"/>
              </a:rPr>
              <a:t> </a:t>
            </a:r>
            <a:r>
              <a:rPr lang="en-US" sz="1400" err="1">
                <a:latin typeface="Arial"/>
                <a:cs typeface="Times New Roman"/>
              </a:rPr>
              <a:t>một</a:t>
            </a:r>
            <a:r>
              <a:rPr lang="en-US" sz="1400">
                <a:latin typeface="Arial"/>
                <a:cs typeface="Times New Roman"/>
              </a:rPr>
              <a:t> </a:t>
            </a:r>
            <a:r>
              <a:rPr lang="en-US" sz="1400" err="1">
                <a:latin typeface="Arial"/>
                <a:cs typeface="Times New Roman"/>
              </a:rPr>
              <a:t>phụ</a:t>
            </a:r>
            <a:r>
              <a:rPr lang="en-US" sz="1400">
                <a:latin typeface="Arial"/>
                <a:cs typeface="Times New Roman"/>
              </a:rPr>
              <a:t> </a:t>
            </a:r>
            <a:r>
              <a:rPr lang="en-US" sz="1400" err="1">
                <a:latin typeface="Arial"/>
                <a:cs typeface="Times New Roman"/>
              </a:rPr>
              <a:t>thuộc</a:t>
            </a:r>
            <a:r>
              <a:rPr lang="en-US" sz="1400">
                <a:latin typeface="Arial"/>
                <a:cs typeface="Times New Roman"/>
              </a:rPr>
              <a:t> </a:t>
            </a:r>
            <a:r>
              <a:rPr lang="en-US" sz="1400" err="1">
                <a:latin typeface="Arial"/>
                <a:cs typeface="Times New Roman"/>
              </a:rPr>
              <a:t>dữ</a:t>
            </a:r>
            <a:r>
              <a:rPr lang="en-US" sz="1400">
                <a:latin typeface="Arial"/>
                <a:cs typeface="Times New Roman"/>
              </a:rPr>
              <a:t> </a:t>
            </a:r>
            <a:r>
              <a:rPr lang="en-US" sz="1400" err="1">
                <a:latin typeface="Arial"/>
                <a:cs typeface="Times New Roman"/>
              </a:rPr>
              <a:t>liệu</a:t>
            </a:r>
            <a:r>
              <a:rPr lang="en-US" sz="1400">
                <a:latin typeface="Arial"/>
                <a:cs typeface="Times New Roman"/>
              </a:rPr>
              <a:t> </a:t>
            </a:r>
            <a:r>
              <a:rPr lang="en-US" sz="1400" err="1">
                <a:latin typeface="Arial"/>
                <a:cs typeface="Times New Roman"/>
              </a:rPr>
              <a:t>vào</a:t>
            </a:r>
            <a:r>
              <a:rPr lang="en-US" sz="1400">
                <a:latin typeface="Arial"/>
                <a:cs typeface="Times New Roman"/>
              </a:rPr>
              <a:t> </a:t>
            </a:r>
            <a:r>
              <a:rPr lang="en-US" sz="1400" err="1">
                <a:latin typeface="Arial"/>
                <a:cs typeface="Times New Roman"/>
              </a:rPr>
              <a:t>lớp</a:t>
            </a:r>
            <a:r>
              <a:rPr lang="en-US" sz="1400">
                <a:latin typeface="Arial"/>
                <a:cs typeface="Times New Roman"/>
              </a:rPr>
              <a:t> cha.</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398693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indent="0">
              <a:buNone/>
            </a:pPr>
            <a:r>
              <a:rPr lang="vi" sz="2200" b="1">
                <a:latin typeface="Arial"/>
              </a:rPr>
              <a:t>3.2. Đánh giá mức độ </a:t>
            </a:r>
            <a:r>
              <a:rPr lang="vi" sz="2200" b="1" err="1">
                <a:latin typeface="Arial"/>
              </a:rPr>
              <a:t>cohesion</a:t>
            </a:r>
          </a:p>
          <a:p>
            <a:pPr indent="-330200">
              <a:buSzPts val="1600"/>
              <a:buFont typeface="Lato"/>
              <a:buChar char="●"/>
            </a:pPr>
            <a:r>
              <a:rPr lang="vi-VN" b="1" err="1">
                <a:latin typeface="Arial"/>
                <a:cs typeface="Arial"/>
              </a:rPr>
              <a:t>Coincidental</a:t>
            </a:r>
            <a:r>
              <a:rPr lang="vi-VN" b="1">
                <a:latin typeface="Arial"/>
                <a:cs typeface="Arial"/>
              </a:rPr>
              <a:t> </a:t>
            </a:r>
            <a:r>
              <a:rPr lang="vi-VN" b="1" err="1">
                <a:latin typeface="Arial"/>
                <a:cs typeface="Arial"/>
              </a:rPr>
              <a:t>cohesion</a:t>
            </a:r>
            <a:endParaRPr lang="vi-VN" b="1">
              <a:latin typeface="Arial"/>
              <a:cs typeface="Arial"/>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Cart.java: Các method </a:t>
            </a:r>
            <a:r>
              <a:rPr lang="en-US" sz="1400" err="1">
                <a:latin typeface="Arial"/>
                <a:cs typeface="Times New Roman"/>
              </a:rPr>
              <a:t>trong</a:t>
            </a:r>
            <a:r>
              <a:rPr lang="en-US" sz="1400">
                <a:latin typeface="Arial"/>
                <a:cs typeface="Times New Roman"/>
              </a:rPr>
              <a:t> class </a:t>
            </a:r>
            <a:r>
              <a:rPr lang="en-US" sz="1400" err="1">
                <a:latin typeface="Arial"/>
                <a:cs typeface="Times New Roman"/>
              </a:rPr>
              <a:t>đều</a:t>
            </a:r>
            <a:r>
              <a:rPr lang="en-US" sz="1400">
                <a:latin typeface="Arial"/>
                <a:cs typeface="Times New Roman"/>
              </a:rPr>
              <a:t> </a:t>
            </a:r>
            <a:r>
              <a:rPr lang="en-US" sz="1400" err="1">
                <a:latin typeface="Arial"/>
                <a:cs typeface="Times New Roman"/>
              </a:rPr>
              <a:t>sử</a:t>
            </a:r>
            <a:r>
              <a:rPr lang="en-US" sz="1400">
                <a:latin typeface="Arial"/>
                <a:cs typeface="Times New Roman"/>
              </a:rPr>
              <a:t> </a:t>
            </a:r>
            <a:r>
              <a:rPr lang="en-US" sz="1400" err="1">
                <a:latin typeface="Arial"/>
                <a:cs typeface="Times New Roman"/>
              </a:rPr>
              <a:t>dụng</a:t>
            </a:r>
            <a:r>
              <a:rPr lang="en-US" sz="1400">
                <a:latin typeface="Arial"/>
                <a:cs typeface="Times New Roman"/>
              </a:rPr>
              <a:t> </a:t>
            </a:r>
            <a:r>
              <a:rPr lang="en-US" sz="1400" err="1">
                <a:latin typeface="Arial"/>
                <a:cs typeface="Times New Roman"/>
              </a:rPr>
              <a:t>dữ</a:t>
            </a:r>
            <a:r>
              <a:rPr lang="en-US" sz="1400">
                <a:latin typeface="Arial"/>
                <a:cs typeface="Times New Roman"/>
              </a:rPr>
              <a:t> </a:t>
            </a:r>
            <a:r>
              <a:rPr lang="en-US" sz="1400" err="1">
                <a:latin typeface="Arial"/>
                <a:cs typeface="Times New Roman"/>
              </a:rPr>
              <a:t>liệu</a:t>
            </a:r>
            <a:r>
              <a:rPr lang="en-US" sz="1400">
                <a:latin typeface="Arial"/>
                <a:cs typeface="Times New Roman"/>
              </a:rPr>
              <a:t> </a:t>
            </a:r>
            <a:r>
              <a:rPr lang="en-US" sz="1400" err="1">
                <a:latin typeface="Arial"/>
                <a:cs typeface="Times New Roman"/>
              </a:rPr>
              <a:t>từ</a:t>
            </a:r>
            <a:r>
              <a:rPr lang="en-US" sz="1400">
                <a:latin typeface="Arial"/>
                <a:cs typeface="Times New Roman"/>
              </a:rPr>
              <a:t>  </a:t>
            </a:r>
            <a:r>
              <a:rPr lang="en-US" sz="1400" err="1">
                <a:latin typeface="Arial"/>
                <a:cs typeface="Times New Roman"/>
              </a:rPr>
              <a:t>cartItem</a:t>
            </a:r>
            <a:r>
              <a:rPr lang="en-US" sz="1400">
                <a:latin typeface="Arial"/>
                <a:cs typeface="Times New Roman"/>
              </a:rPr>
              <a:t>.</a:t>
            </a:r>
            <a:endParaRPr lang="en-US" sz="1400" err="1">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US"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US"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AuthenticationController.java: Các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a:t>
            </a:r>
            <a:r>
              <a:rPr lang="en-US" sz="1400" err="1">
                <a:latin typeface="Arial"/>
                <a:cs typeface="Times New Roman"/>
              </a:rPr>
              <a:t>getMainUser</a:t>
            </a:r>
            <a:r>
              <a:rPr lang="en-US" sz="1400">
                <a:latin typeface="Arial"/>
                <a:cs typeface="Times New Roman"/>
              </a:rPr>
              <a:t>(), login(), logout() </a:t>
            </a:r>
            <a:r>
              <a:rPr lang="en-US" sz="1400" err="1">
                <a:latin typeface="Arial"/>
                <a:cs typeface="Times New Roman"/>
              </a:rPr>
              <a:t>đều</a:t>
            </a:r>
            <a:r>
              <a:rPr lang="en-US" sz="1400">
                <a:latin typeface="Arial"/>
                <a:cs typeface="Times New Roman"/>
              </a:rPr>
              <a:t> </a:t>
            </a:r>
            <a:r>
              <a:rPr lang="en-US" sz="1400" err="1">
                <a:latin typeface="Arial"/>
                <a:cs typeface="Times New Roman"/>
              </a:rPr>
              <a:t>làm</a:t>
            </a:r>
            <a:r>
              <a:rPr lang="en-US" sz="1400">
                <a:latin typeface="Arial"/>
                <a:cs typeface="Times New Roman"/>
              </a:rPr>
              <a:t> </a:t>
            </a:r>
            <a:r>
              <a:rPr lang="en-US" sz="1400" err="1">
                <a:latin typeface="Arial"/>
                <a:cs typeface="Times New Roman"/>
              </a:rPr>
              <a:t>việc</a:t>
            </a:r>
            <a:r>
              <a:rPr lang="en-US" sz="1400">
                <a:latin typeface="Arial"/>
                <a:cs typeface="Times New Roman"/>
              </a:rPr>
              <a:t> </a:t>
            </a:r>
            <a:r>
              <a:rPr lang="en-US" sz="1400" err="1">
                <a:latin typeface="Arial"/>
                <a:cs typeface="Times New Roman"/>
              </a:rPr>
              <a:t>trên</a:t>
            </a:r>
            <a:r>
              <a:rPr lang="en-US" sz="1400">
                <a:latin typeface="Arial"/>
                <a:cs typeface="Times New Roman"/>
              </a:rPr>
              <a:t> </a:t>
            </a:r>
            <a:r>
              <a:rPr lang="en-US" sz="1400" err="1">
                <a:latin typeface="Arial"/>
                <a:cs typeface="Times New Roman"/>
              </a:rPr>
              <a:t>dữ</a:t>
            </a:r>
            <a:r>
              <a:rPr lang="en-US" sz="1400">
                <a:latin typeface="Arial"/>
                <a:cs typeface="Times New Roman"/>
              </a:rPr>
              <a:t> </a:t>
            </a:r>
            <a:r>
              <a:rPr lang="en-US" sz="1400" err="1">
                <a:latin typeface="Arial"/>
                <a:cs typeface="Times New Roman"/>
              </a:rPr>
              <a:t>liệu</a:t>
            </a:r>
            <a:r>
              <a:rPr lang="en-US" sz="1400">
                <a:latin typeface="Arial"/>
                <a:cs typeface="Times New Roman"/>
              </a:rPr>
              <a:t> </a:t>
            </a:r>
            <a:r>
              <a:rPr lang="en-US" sz="1400" err="1">
                <a:latin typeface="Arial"/>
                <a:cs typeface="Times New Roman"/>
              </a:rPr>
              <a:t>người</a:t>
            </a:r>
            <a:r>
              <a:rPr lang="en-US" sz="1400">
                <a:latin typeface="Arial"/>
                <a:cs typeface="Times New Roman"/>
              </a:rPr>
              <a:t> </a:t>
            </a:r>
            <a:r>
              <a:rPr lang="en-US" sz="1400" err="1">
                <a:latin typeface="Arial"/>
                <a:cs typeface="Times New Roman"/>
              </a:rPr>
              <a:t>dùng</a:t>
            </a:r>
            <a:r>
              <a:rPr lang="en-US" sz="1400">
                <a:latin typeface="Arial"/>
                <a:cs typeface="Times New Roman"/>
              </a:rPr>
              <a:t> </a:t>
            </a:r>
            <a:r>
              <a:rPr lang="en-US" sz="1400" err="1">
                <a:latin typeface="Arial"/>
                <a:cs typeface="Times New Roman"/>
              </a:rPr>
              <a:t>được</a:t>
            </a:r>
            <a:r>
              <a:rPr lang="en-US" sz="1400">
                <a:latin typeface="Arial"/>
                <a:cs typeface="Times New Roman"/>
              </a:rPr>
              <a:t> </a:t>
            </a:r>
            <a:r>
              <a:rPr lang="en-US" sz="1400" err="1">
                <a:latin typeface="Arial"/>
                <a:cs typeface="Times New Roman"/>
              </a:rPr>
              <a:t>lưu</a:t>
            </a:r>
            <a:r>
              <a:rPr lang="en-US" sz="1400">
                <a:latin typeface="Arial"/>
                <a:cs typeface="Times New Roman"/>
              </a:rPr>
              <a:t> ở </a:t>
            </a:r>
            <a:r>
              <a:rPr lang="en-US" sz="1400" err="1">
                <a:latin typeface="Arial"/>
                <a:cs typeface="Times New Roman"/>
              </a:rPr>
              <a:t>lớp</a:t>
            </a:r>
            <a:r>
              <a:rPr lang="en-US" sz="1400">
                <a:latin typeface="Arial"/>
                <a:cs typeface="Times New Roman"/>
              </a:rPr>
              <a:t> </a:t>
            </a:r>
            <a:r>
              <a:rPr lang="en-US" sz="1400" err="1">
                <a:latin typeface="Arial"/>
                <a:cs typeface="Times New Roman"/>
              </a:rPr>
              <a:t>SesssionInformation</a:t>
            </a:r>
            <a:r>
              <a:rPr lang="en-US" sz="1400">
                <a:latin typeface="Arial"/>
                <a:cs typeface="Times New Roman"/>
              </a:rPr>
              <a:t>. Các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a:t>
            </a:r>
            <a:r>
              <a:rPr lang="en-US" sz="1400" err="1">
                <a:latin typeface="Arial"/>
                <a:cs typeface="Times New Roman"/>
              </a:rPr>
              <a:t>trên</a:t>
            </a:r>
            <a:r>
              <a:rPr lang="en-US" sz="1400">
                <a:latin typeface="Arial"/>
                <a:cs typeface="Times New Roman"/>
              </a:rPr>
              <a:t> </a:t>
            </a:r>
            <a:r>
              <a:rPr lang="en-US" sz="1400" err="1">
                <a:latin typeface="Arial"/>
                <a:cs typeface="Times New Roman"/>
              </a:rPr>
              <a:t>được</a:t>
            </a:r>
            <a:r>
              <a:rPr lang="en-US" sz="1400">
                <a:latin typeface="Arial"/>
                <a:cs typeface="Times New Roman"/>
              </a:rPr>
              <a:t> </a:t>
            </a:r>
            <a:r>
              <a:rPr lang="en-US" sz="1400" err="1">
                <a:latin typeface="Arial"/>
                <a:cs typeface="Times New Roman"/>
              </a:rPr>
              <a:t>gom</a:t>
            </a:r>
            <a:r>
              <a:rPr lang="en-US" sz="1400">
                <a:latin typeface="Arial"/>
                <a:cs typeface="Times New Roman"/>
              </a:rPr>
              <a:t> </a:t>
            </a:r>
            <a:r>
              <a:rPr lang="en-US" sz="1400" err="1">
                <a:latin typeface="Arial"/>
                <a:cs typeface="Times New Roman"/>
              </a:rPr>
              <a:t>vào</a:t>
            </a:r>
            <a:r>
              <a:rPr lang="en-US" sz="1400">
                <a:latin typeface="Arial"/>
                <a:cs typeface="Times New Roman"/>
              </a:rPr>
              <a:t> 1 </a:t>
            </a:r>
            <a:r>
              <a:rPr lang="en-US" sz="1400" err="1">
                <a:latin typeface="Arial"/>
                <a:cs typeface="Times New Roman"/>
              </a:rPr>
              <a:t>lớp</a:t>
            </a:r>
            <a:r>
              <a:rPr lang="en-US" sz="1400">
                <a:latin typeface="Arial"/>
                <a:cs typeface="Times New Roman"/>
              </a:rPr>
              <a:t> </a:t>
            </a:r>
            <a:r>
              <a:rPr lang="en-US" sz="1400" err="1">
                <a:latin typeface="Arial"/>
                <a:cs typeface="Times New Roman"/>
              </a:rPr>
              <a:t>vì</a:t>
            </a:r>
            <a:r>
              <a:rPr lang="en-US" sz="1400">
                <a:latin typeface="Arial"/>
                <a:cs typeface="Times New Roman"/>
              </a:rPr>
              <a:t> </a:t>
            </a:r>
            <a:r>
              <a:rPr lang="en-US" sz="1400" err="1">
                <a:latin typeface="Arial"/>
                <a:cs typeface="Times New Roman"/>
              </a:rPr>
              <a:t>lý</a:t>
            </a:r>
            <a:r>
              <a:rPr lang="en-US" sz="1400">
                <a:latin typeface="Arial"/>
                <a:cs typeface="Times New Roman"/>
              </a:rPr>
              <a:t> do </a:t>
            </a:r>
            <a:r>
              <a:rPr lang="en-US" sz="1400" err="1">
                <a:latin typeface="Arial"/>
                <a:cs typeface="Times New Roman"/>
              </a:rPr>
              <a:t>cùng</a:t>
            </a:r>
            <a:r>
              <a:rPr lang="en-US" sz="1400">
                <a:latin typeface="Arial"/>
                <a:cs typeface="Times New Roman"/>
              </a:rPr>
              <a:t> </a:t>
            </a:r>
            <a:r>
              <a:rPr lang="en-US" sz="1400" err="1">
                <a:latin typeface="Arial"/>
                <a:cs typeface="Times New Roman"/>
              </a:rPr>
              <a:t>làm</a:t>
            </a:r>
            <a:r>
              <a:rPr lang="en-US" sz="1400">
                <a:latin typeface="Arial"/>
                <a:cs typeface="Times New Roman"/>
              </a:rPr>
              <a:t> </a:t>
            </a:r>
            <a:r>
              <a:rPr lang="en-US" sz="1400" err="1">
                <a:latin typeface="Arial"/>
                <a:cs typeface="Times New Roman"/>
              </a:rPr>
              <a:t>việc</a:t>
            </a:r>
            <a:r>
              <a:rPr lang="en-US" sz="1400">
                <a:latin typeface="Arial"/>
                <a:cs typeface="Times New Roman"/>
              </a:rPr>
              <a:t> </a:t>
            </a:r>
            <a:r>
              <a:rPr lang="en-US" sz="1400" err="1">
                <a:latin typeface="Arial"/>
                <a:cs typeface="Times New Roman"/>
              </a:rPr>
              <a:t>trên</a:t>
            </a:r>
            <a:r>
              <a:rPr lang="en-US" sz="1400">
                <a:latin typeface="Arial"/>
                <a:cs typeface="Times New Roman"/>
              </a:rPr>
              <a:t> </a:t>
            </a:r>
            <a:r>
              <a:rPr lang="en-US" sz="1400" err="1">
                <a:latin typeface="Arial"/>
                <a:cs typeface="Times New Roman"/>
              </a:rPr>
              <a:t>dữ</a:t>
            </a:r>
            <a:r>
              <a:rPr lang="en-US" sz="1400">
                <a:latin typeface="Arial"/>
                <a:cs typeface="Times New Roman"/>
              </a:rPr>
              <a:t> </a:t>
            </a:r>
            <a:r>
              <a:rPr lang="en-US" sz="1400" err="1">
                <a:latin typeface="Arial"/>
                <a:cs typeface="Times New Roman"/>
              </a:rPr>
              <a:t>liệu</a:t>
            </a:r>
            <a:r>
              <a:rPr lang="en-US" sz="1400">
                <a:latin typeface="Arial"/>
                <a:cs typeface="Times New Roman"/>
              </a:rPr>
              <a:t> </a:t>
            </a:r>
            <a:r>
              <a:rPr lang="en-US" sz="1400" err="1">
                <a:latin typeface="Arial"/>
                <a:cs typeface="Times New Roman"/>
              </a:rPr>
              <a:t>về</a:t>
            </a:r>
            <a:r>
              <a:rPr lang="en-US" sz="1400">
                <a:latin typeface="Arial"/>
                <a:cs typeface="Times New Roman"/>
              </a:rPr>
              <a:t> </a:t>
            </a:r>
            <a:r>
              <a:rPr lang="en-US" sz="1400" err="1">
                <a:latin typeface="Arial"/>
                <a:cs typeface="Times New Roman"/>
              </a:rPr>
              <a:t>thông</a:t>
            </a:r>
            <a:r>
              <a:rPr lang="en-US" sz="1400">
                <a:latin typeface="Arial"/>
                <a:cs typeface="Times New Roman"/>
              </a:rPr>
              <a:t> tin </a:t>
            </a:r>
            <a:r>
              <a:rPr lang="en-US" sz="1400" err="1">
                <a:latin typeface="Arial"/>
                <a:cs typeface="Times New Roman"/>
              </a:rPr>
              <a:t>mainUser</a:t>
            </a:r>
            <a:r>
              <a:rPr lang="en-US" sz="1400">
                <a:latin typeface="Arial"/>
                <a:cs typeface="Times New Roman"/>
              </a:rPr>
              <a:t>, </a:t>
            </a:r>
            <a:r>
              <a:rPr lang="en-US" sz="1400" err="1">
                <a:latin typeface="Arial"/>
                <a:cs typeface="Times New Roman"/>
              </a:rPr>
              <a:t>cartInstance</a:t>
            </a:r>
            <a:r>
              <a:rPr lang="en-US" sz="1400">
                <a:latin typeface="Arial"/>
                <a:cs typeface="Times New Roman"/>
              </a:rPr>
              <a:t>, </a:t>
            </a:r>
            <a:r>
              <a:rPr lang="en-US" sz="1400" err="1">
                <a:latin typeface="Arial"/>
                <a:cs typeface="Times New Roman"/>
              </a:rPr>
              <a:t>expiredTime</a:t>
            </a:r>
            <a:r>
              <a:rPr lang="en-US" sz="1400">
                <a:latin typeface="Arial"/>
                <a:cs typeface="Times New Roman"/>
              </a:rPr>
              <a:t> </a:t>
            </a:r>
            <a:r>
              <a:rPr lang="en-US" sz="1400" err="1">
                <a:latin typeface="Arial"/>
                <a:cs typeface="Times New Roman"/>
              </a:rPr>
              <a:t>của</a:t>
            </a:r>
            <a:r>
              <a:rPr lang="en-US" sz="1400">
                <a:latin typeface="Arial"/>
                <a:cs typeface="Times New Roman"/>
              </a:rPr>
              <a:t> </a:t>
            </a:r>
            <a:r>
              <a:rPr lang="en-US" sz="1400" err="1">
                <a:latin typeface="Arial"/>
                <a:cs typeface="Times New Roman"/>
              </a:rPr>
              <a:t>lớp</a:t>
            </a:r>
            <a:r>
              <a:rPr lang="en-US" sz="1400">
                <a:latin typeface="Arial"/>
                <a:cs typeface="Times New Roman"/>
              </a:rPr>
              <a:t> </a:t>
            </a:r>
            <a:r>
              <a:rPr lang="en-US" sz="1400" err="1">
                <a:latin typeface="Arial"/>
                <a:cs typeface="Times New Roman"/>
              </a:rPr>
              <a:t>SessionInformaiton</a:t>
            </a:r>
            <a:r>
              <a:rPr lang="en-US" sz="1400">
                <a:latin typeface="Arial"/>
                <a:cs typeface="Times New Roman"/>
              </a:rPr>
              <a:t>, do </a:t>
            </a:r>
            <a:r>
              <a:rPr lang="en-US" sz="1400" err="1">
                <a:latin typeface="Arial"/>
                <a:cs typeface="Times New Roman"/>
              </a:rPr>
              <a:t>đó</a:t>
            </a:r>
            <a:r>
              <a:rPr lang="en-US" sz="1400">
                <a:latin typeface="Arial"/>
                <a:cs typeface="Times New Roman"/>
              </a:rPr>
              <a:t> vi </a:t>
            </a:r>
            <a:r>
              <a:rPr lang="en-US" sz="1400" err="1">
                <a:latin typeface="Arial"/>
                <a:cs typeface="Times New Roman"/>
              </a:rPr>
              <a:t>phạm</a:t>
            </a:r>
            <a:r>
              <a:rPr lang="en-US" sz="1400">
                <a:latin typeface="Arial"/>
                <a:cs typeface="Times New Roman"/>
              </a:rPr>
              <a:t> Communicational Cohesion</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380352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indent="0">
              <a:buNone/>
            </a:pPr>
            <a:r>
              <a:rPr lang="vi" sz="2200" b="1">
                <a:latin typeface="Arial"/>
              </a:rPr>
              <a:t>3.2. Đánh giá mức độ </a:t>
            </a:r>
            <a:r>
              <a:rPr lang="vi" sz="2200" b="1" err="1">
                <a:latin typeface="Arial"/>
              </a:rPr>
              <a:t>cohesion</a:t>
            </a:r>
          </a:p>
          <a:p>
            <a:pPr indent="-330200">
              <a:buSzPts val="1600"/>
              <a:buFont typeface="Lato"/>
              <a:buChar char="●"/>
            </a:pPr>
            <a:r>
              <a:rPr lang="vi-VN" b="1" err="1">
                <a:latin typeface="Arial"/>
                <a:cs typeface="Arial"/>
              </a:rPr>
              <a:t>Logical</a:t>
            </a:r>
            <a:r>
              <a:rPr lang="vi-VN" b="1">
                <a:latin typeface="Arial"/>
                <a:cs typeface="Arial"/>
              </a:rPr>
              <a:t> </a:t>
            </a:r>
            <a:r>
              <a:rPr lang="vi-VN" b="1" err="1">
                <a:latin typeface="Arial"/>
                <a:cs typeface="Arial"/>
              </a:rPr>
              <a:t>cohesion</a:t>
            </a:r>
            <a:endParaRPr lang="vi-VN" b="1">
              <a:latin typeface="Arial"/>
              <a:cs typeface="Arial"/>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PlaceOrderController.java: </a:t>
            </a:r>
            <a:r>
              <a:rPr lang="en-US" sz="1400" err="1">
                <a:latin typeface="Arial"/>
                <a:cs typeface="Times New Roman"/>
              </a:rPr>
              <a:t>Lớp</a:t>
            </a:r>
            <a:r>
              <a:rPr lang="en-US" sz="1400">
                <a:latin typeface="Arial"/>
                <a:cs typeface="Times New Roman"/>
              </a:rPr>
              <a:t> </a:t>
            </a:r>
            <a:r>
              <a:rPr lang="en-US" sz="1400" err="1">
                <a:latin typeface="Arial"/>
                <a:cs typeface="Times New Roman"/>
              </a:rPr>
              <a:t>quản</a:t>
            </a:r>
            <a:r>
              <a:rPr lang="en-US" sz="1400">
                <a:latin typeface="Arial"/>
                <a:cs typeface="Times New Roman"/>
              </a:rPr>
              <a:t> </a:t>
            </a:r>
            <a:r>
              <a:rPr lang="en-US" sz="1400" err="1">
                <a:latin typeface="Arial"/>
                <a:cs typeface="Times New Roman"/>
              </a:rPr>
              <a:t>lý</a:t>
            </a:r>
            <a:r>
              <a:rPr lang="en-US" sz="1400">
                <a:latin typeface="Arial"/>
                <a:cs typeface="Times New Roman"/>
              </a:rPr>
              <a:t> </a:t>
            </a:r>
            <a:r>
              <a:rPr lang="en-US" sz="1400" err="1">
                <a:latin typeface="Arial"/>
                <a:cs typeface="Times New Roman"/>
              </a:rPr>
              <a:t>các</a:t>
            </a:r>
            <a:r>
              <a:rPr lang="en-US" sz="1400">
                <a:latin typeface="Arial"/>
                <a:cs typeface="Times New Roman"/>
              </a:rPr>
              <a:t>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a:t>
            </a:r>
            <a:r>
              <a:rPr lang="en-US" sz="1400" err="1">
                <a:latin typeface="Arial"/>
                <a:cs typeface="Times New Roman"/>
              </a:rPr>
              <a:t>xác</a:t>
            </a:r>
            <a:r>
              <a:rPr lang="en-US" sz="1400">
                <a:latin typeface="Arial"/>
                <a:cs typeface="Times New Roman"/>
              </a:rPr>
              <a:t> </a:t>
            </a:r>
            <a:r>
              <a:rPr lang="en-US" sz="1400" err="1">
                <a:latin typeface="Arial"/>
                <a:cs typeface="Times New Roman"/>
              </a:rPr>
              <a:t>nhận</a:t>
            </a:r>
            <a:r>
              <a:rPr lang="en-US" sz="1400">
                <a:latin typeface="Arial"/>
                <a:cs typeface="Times New Roman"/>
              </a:rPr>
              <a:t> </a:t>
            </a:r>
            <a:r>
              <a:rPr lang="en-US" sz="1400" err="1">
                <a:latin typeface="Arial"/>
                <a:cs typeface="Times New Roman"/>
              </a:rPr>
              <a:t>đơn</a:t>
            </a:r>
            <a:r>
              <a:rPr lang="en-US" sz="1400">
                <a:latin typeface="Arial"/>
                <a:cs typeface="Times New Roman"/>
              </a:rPr>
              <a:t> </a:t>
            </a:r>
            <a:r>
              <a:rPr lang="en-US" sz="1400" err="1">
                <a:latin typeface="Arial"/>
                <a:cs typeface="Times New Roman"/>
              </a:rPr>
              <a:t>hàng</a:t>
            </a:r>
            <a:r>
              <a:rPr lang="en-US" sz="1400">
                <a:latin typeface="Arial"/>
                <a:cs typeface="Times New Roman"/>
              </a:rPr>
              <a:t>, </a:t>
            </a:r>
            <a:r>
              <a:rPr lang="en-US" sz="1400" err="1">
                <a:latin typeface="Arial"/>
                <a:cs typeface="Times New Roman"/>
              </a:rPr>
              <a:t>cùng</a:t>
            </a:r>
            <a:r>
              <a:rPr lang="en-US" sz="1400">
                <a:latin typeface="Arial"/>
                <a:cs typeface="Times New Roman"/>
              </a:rPr>
              <a:t> </a:t>
            </a:r>
            <a:r>
              <a:rPr lang="en-US" sz="1400" err="1">
                <a:latin typeface="Arial"/>
                <a:cs typeface="Times New Roman"/>
              </a:rPr>
              <a:t>với</a:t>
            </a:r>
            <a:r>
              <a:rPr lang="en-US" sz="1400">
                <a:latin typeface="Arial"/>
                <a:cs typeface="Times New Roman"/>
              </a:rPr>
              <a:t> </a:t>
            </a:r>
            <a:r>
              <a:rPr lang="en-US" sz="1400" err="1">
                <a:latin typeface="Arial"/>
                <a:cs typeface="Times New Roman"/>
              </a:rPr>
              <a:t>đó</a:t>
            </a:r>
            <a:r>
              <a:rPr lang="en-US" sz="1400">
                <a:latin typeface="Arial"/>
                <a:cs typeface="Times New Roman"/>
              </a:rPr>
              <a:t> </a:t>
            </a:r>
            <a:r>
              <a:rPr lang="en-US" sz="1400" err="1">
                <a:latin typeface="Arial"/>
                <a:cs typeface="Times New Roman"/>
              </a:rPr>
              <a:t>là</a:t>
            </a:r>
            <a:r>
              <a:rPr lang="en-US" sz="1400">
                <a:latin typeface="Arial"/>
                <a:cs typeface="Times New Roman"/>
              </a:rPr>
              <a:t> </a:t>
            </a:r>
            <a:r>
              <a:rPr lang="en-US" sz="1400" err="1">
                <a:latin typeface="Arial"/>
                <a:cs typeface="Times New Roman"/>
              </a:rPr>
              <a:t>tạo</a:t>
            </a:r>
            <a:r>
              <a:rPr lang="en-US" sz="1400">
                <a:latin typeface="Arial"/>
                <a:cs typeface="Times New Roman"/>
              </a:rPr>
              <a:t> order </a:t>
            </a:r>
            <a:r>
              <a:rPr lang="en-US" sz="1400" err="1">
                <a:latin typeface="Arial"/>
                <a:cs typeface="Times New Roman"/>
              </a:rPr>
              <a:t>và</a:t>
            </a:r>
            <a:r>
              <a:rPr lang="en-US" sz="1400">
                <a:latin typeface="Arial"/>
                <a:cs typeface="Times New Roman"/>
              </a:rPr>
              <a:t> </a:t>
            </a:r>
            <a:r>
              <a:rPr lang="en-US" sz="1400" err="1">
                <a:latin typeface="Arial"/>
                <a:cs typeface="Times New Roman"/>
              </a:rPr>
              <a:t>hóa</a:t>
            </a:r>
            <a:r>
              <a:rPr lang="en-US" sz="1400">
                <a:latin typeface="Arial"/>
                <a:cs typeface="Times New Roman"/>
              </a:rPr>
              <a:t>  </a:t>
            </a:r>
            <a:r>
              <a:rPr lang="en-US" sz="1400" err="1">
                <a:latin typeface="Arial"/>
                <a:cs typeface="Times New Roman"/>
              </a:rPr>
              <a:t>đơn</a:t>
            </a:r>
            <a:r>
              <a:rPr lang="en-US" sz="1400">
                <a:latin typeface="Arial"/>
                <a:cs typeface="Times New Roman"/>
              </a:rPr>
              <a:t>. Các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validate </a:t>
            </a:r>
            <a:r>
              <a:rPr lang="en-US" sz="1400" err="1">
                <a:latin typeface="Arial"/>
                <a:cs typeface="Times New Roman"/>
              </a:rPr>
              <a:t>không</a:t>
            </a:r>
            <a:r>
              <a:rPr lang="en-US" sz="1400">
                <a:latin typeface="Arial"/>
                <a:cs typeface="Times New Roman"/>
              </a:rPr>
              <a:t> </a:t>
            </a:r>
            <a:r>
              <a:rPr lang="en-US" sz="1400" err="1">
                <a:latin typeface="Arial"/>
                <a:cs typeface="Times New Roman"/>
              </a:rPr>
              <a:t>thực</a:t>
            </a:r>
            <a:r>
              <a:rPr lang="en-US" sz="1400">
                <a:latin typeface="Arial"/>
                <a:cs typeface="Times New Roman"/>
              </a:rPr>
              <a:t> </a:t>
            </a:r>
            <a:r>
              <a:rPr lang="en-US" sz="1400" err="1">
                <a:latin typeface="Arial"/>
                <a:cs typeface="Times New Roman"/>
              </a:rPr>
              <a:t>sự</a:t>
            </a:r>
            <a:r>
              <a:rPr lang="en-US" sz="1400">
                <a:latin typeface="Arial"/>
                <a:cs typeface="Times New Roman"/>
              </a:rPr>
              <a:t> </a:t>
            </a:r>
            <a:r>
              <a:rPr lang="en-US" sz="1400" err="1">
                <a:latin typeface="Arial"/>
                <a:cs typeface="Times New Roman"/>
              </a:rPr>
              <a:t>liên</a:t>
            </a:r>
            <a:r>
              <a:rPr lang="en-US" sz="1400">
                <a:latin typeface="Arial"/>
                <a:cs typeface="Times New Roman"/>
              </a:rPr>
              <a:t> </a:t>
            </a:r>
            <a:r>
              <a:rPr lang="en-US" sz="1400" err="1">
                <a:latin typeface="Arial"/>
                <a:cs typeface="Times New Roman"/>
              </a:rPr>
              <a:t>quan</a:t>
            </a:r>
            <a:r>
              <a:rPr lang="en-US" sz="1400">
                <a:latin typeface="Arial"/>
                <a:cs typeface="Times New Roman"/>
              </a:rPr>
              <a:t> </a:t>
            </a:r>
            <a:r>
              <a:rPr lang="en-US" sz="1400" err="1">
                <a:latin typeface="Arial"/>
                <a:cs typeface="Times New Roman"/>
              </a:rPr>
              <a:t>đến</a:t>
            </a:r>
            <a:r>
              <a:rPr lang="en-US" sz="1400">
                <a:latin typeface="Arial"/>
                <a:cs typeface="Times New Roman"/>
              </a:rPr>
              <a:t> </a:t>
            </a:r>
            <a:r>
              <a:rPr lang="en-US" sz="1400" err="1">
                <a:latin typeface="Arial"/>
                <a:cs typeface="Times New Roman"/>
              </a:rPr>
              <a:t>nhau</a:t>
            </a:r>
            <a:r>
              <a:rPr lang="en-US" sz="1400">
                <a:latin typeface="Arial"/>
                <a:cs typeface="Times New Roman"/>
              </a:rPr>
              <a:t>.</a:t>
            </a:r>
            <a:endParaRPr lang="en-US" sz="1400" err="1">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US"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endParaRPr lang="en-US"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PopupScreen.java: </a:t>
            </a:r>
            <a:r>
              <a:rPr lang="en-US" sz="1400" err="1">
                <a:latin typeface="Arial"/>
                <a:cs typeface="Times New Roman"/>
              </a:rPr>
              <a:t>Lớp</a:t>
            </a:r>
            <a:r>
              <a:rPr lang="en-US" sz="1400">
                <a:latin typeface="Arial"/>
                <a:cs typeface="Times New Roman"/>
              </a:rPr>
              <a:t> </a:t>
            </a:r>
            <a:r>
              <a:rPr lang="en-US" sz="1400" err="1">
                <a:latin typeface="Arial"/>
                <a:cs typeface="Times New Roman"/>
              </a:rPr>
              <a:t>quản</a:t>
            </a:r>
            <a:r>
              <a:rPr lang="en-US" sz="1400">
                <a:latin typeface="Arial"/>
                <a:cs typeface="Times New Roman"/>
              </a:rPr>
              <a:t> </a:t>
            </a:r>
            <a:r>
              <a:rPr lang="en-US" sz="1400" err="1">
                <a:latin typeface="Arial"/>
                <a:cs typeface="Times New Roman"/>
              </a:rPr>
              <a:t>lý</a:t>
            </a:r>
            <a:r>
              <a:rPr lang="en-US" sz="1400">
                <a:latin typeface="Arial"/>
                <a:cs typeface="Times New Roman"/>
              </a:rPr>
              <a:t> </a:t>
            </a:r>
            <a:r>
              <a:rPr lang="en-US" sz="1400" err="1">
                <a:latin typeface="Arial"/>
                <a:cs typeface="Times New Roman"/>
              </a:rPr>
              <a:t>các</a:t>
            </a:r>
            <a:r>
              <a:rPr lang="en-US" sz="1400">
                <a:latin typeface="Arial"/>
                <a:cs typeface="Times New Roman"/>
              </a:rPr>
              <a:t> </a:t>
            </a:r>
            <a:r>
              <a:rPr lang="en-US" sz="1400" err="1">
                <a:latin typeface="Arial"/>
                <a:cs typeface="Times New Roman"/>
              </a:rPr>
              <a:t>giao</a:t>
            </a:r>
            <a:r>
              <a:rPr lang="en-US" sz="1400">
                <a:latin typeface="Arial"/>
                <a:cs typeface="Times New Roman"/>
              </a:rPr>
              <a:t> </a:t>
            </a:r>
            <a:r>
              <a:rPr lang="en-US" sz="1400" err="1">
                <a:latin typeface="Arial"/>
                <a:cs typeface="Times New Roman"/>
              </a:rPr>
              <a:t>diện</a:t>
            </a:r>
            <a:r>
              <a:rPr lang="en-US" sz="1400">
                <a:latin typeface="Arial"/>
                <a:cs typeface="Times New Roman"/>
              </a:rPr>
              <a:t> popup. Các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a:t>
            </a:r>
            <a:r>
              <a:rPr lang="en-US" sz="1400" err="1">
                <a:latin typeface="Arial"/>
                <a:cs typeface="Times New Roman"/>
              </a:rPr>
              <a:t>hiển</a:t>
            </a:r>
            <a:r>
              <a:rPr lang="en-US" sz="1400">
                <a:latin typeface="Arial"/>
                <a:cs typeface="Times New Roman"/>
              </a:rPr>
              <a:t> </a:t>
            </a:r>
            <a:r>
              <a:rPr lang="en-US" sz="1400" err="1">
                <a:latin typeface="Arial"/>
                <a:cs typeface="Times New Roman"/>
              </a:rPr>
              <a:t>thị</a:t>
            </a:r>
            <a:r>
              <a:rPr lang="en-US" sz="1400">
                <a:latin typeface="Arial"/>
                <a:cs typeface="Times New Roman"/>
              </a:rPr>
              <a:t> message popup </a:t>
            </a:r>
            <a:r>
              <a:rPr lang="en-US" sz="1400" err="1">
                <a:latin typeface="Arial"/>
                <a:cs typeface="Times New Roman"/>
              </a:rPr>
              <a:t>không</a:t>
            </a:r>
            <a:r>
              <a:rPr lang="en-US" sz="1400">
                <a:latin typeface="Arial"/>
                <a:cs typeface="Times New Roman"/>
              </a:rPr>
              <a:t> </a:t>
            </a:r>
            <a:r>
              <a:rPr lang="en-US" sz="1400" err="1">
                <a:latin typeface="Arial"/>
                <a:cs typeface="Times New Roman"/>
              </a:rPr>
              <a:t>liên</a:t>
            </a:r>
            <a:r>
              <a:rPr lang="en-US" sz="1400">
                <a:latin typeface="Arial"/>
                <a:cs typeface="Times New Roman"/>
              </a:rPr>
              <a:t> </a:t>
            </a:r>
            <a:r>
              <a:rPr lang="en-US" sz="1400" err="1">
                <a:latin typeface="Arial"/>
                <a:cs typeface="Times New Roman"/>
              </a:rPr>
              <a:t>quan</a:t>
            </a:r>
            <a:r>
              <a:rPr lang="en-US" sz="1400">
                <a:latin typeface="Arial"/>
                <a:cs typeface="Times New Roman"/>
              </a:rPr>
              <a:t> </a:t>
            </a:r>
            <a:r>
              <a:rPr lang="en-US" sz="1400" err="1">
                <a:latin typeface="Arial"/>
                <a:cs typeface="Times New Roman"/>
              </a:rPr>
              <a:t>đến</a:t>
            </a:r>
            <a:r>
              <a:rPr lang="en-US" sz="1400">
                <a:latin typeface="Arial"/>
                <a:cs typeface="Times New Roman"/>
              </a:rPr>
              <a:t>  </a:t>
            </a:r>
            <a:r>
              <a:rPr lang="en-US" sz="1400" err="1">
                <a:latin typeface="Arial"/>
                <a:cs typeface="Times New Roman"/>
              </a:rPr>
              <a:t>nhau</a:t>
            </a:r>
            <a:r>
              <a:rPr lang="en-US" sz="1400">
                <a:latin typeface="Arial"/>
                <a:cs typeface="Times New Roman"/>
              </a:rPr>
              <a:t>.</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31417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3" name="Chỗ dành sẵn cho Văn bản 2">
            <a:extLst>
              <a:ext uri="{FF2B5EF4-FFF2-40B4-BE49-F238E27FC236}">
                <a16:creationId xmlns:a16="http://schemas.microsoft.com/office/drawing/2014/main" id="{7510BA90-13BC-BAE6-EFAC-EE9F961E9D1C}"/>
              </a:ext>
            </a:extLst>
          </p:cNvPr>
          <p:cNvSpPr>
            <a:spLocks noGrp="1"/>
          </p:cNvSpPr>
          <p:nvPr>
            <p:ph type="body" idx="1"/>
          </p:nvPr>
        </p:nvSpPr>
        <p:spPr/>
        <p:txBody>
          <a:bodyPr/>
          <a:lstStyle/>
          <a:p>
            <a:pPr marL="50800" indent="0">
              <a:buNone/>
            </a:pPr>
            <a:r>
              <a:rPr lang="vi-VN" sz="2200" b="1">
                <a:latin typeface="Arial"/>
                <a:cs typeface="Arial"/>
              </a:rPr>
              <a:t>3.2. Đánh giá mức độ </a:t>
            </a:r>
            <a:r>
              <a:rPr lang="vi-VN" sz="2200" b="1" err="1">
                <a:latin typeface="Arial"/>
                <a:cs typeface="Arial"/>
              </a:rPr>
              <a:t>cohesion</a:t>
            </a:r>
            <a:endParaRPr lang="vi-VN" err="1"/>
          </a:p>
          <a:p>
            <a:pPr marL="50800" indent="0">
              <a:buNone/>
            </a:pPr>
            <a:r>
              <a:rPr lang="vi-VN" sz="1600">
                <a:latin typeface="Times New Roman"/>
                <a:cs typeface="Times New Roman"/>
              </a:rPr>
              <a:t>●</a:t>
            </a:r>
            <a:r>
              <a:rPr lang="vi-VN" b="1" err="1">
                <a:latin typeface="Arial"/>
                <a:cs typeface="Arial"/>
              </a:rPr>
              <a:t>Temporal</a:t>
            </a:r>
            <a:r>
              <a:rPr lang="vi-VN" b="1">
                <a:latin typeface="Arial"/>
                <a:cs typeface="Arial"/>
              </a:rPr>
              <a:t> </a:t>
            </a:r>
            <a:r>
              <a:rPr lang="vi-VN" b="1" err="1">
                <a:latin typeface="Arial"/>
                <a:cs typeface="Arial"/>
              </a:rPr>
              <a:t>Cohesion</a:t>
            </a:r>
            <a:endParaRPr lang="vi-VN" err="1"/>
          </a:p>
          <a:p>
            <a:pPr marL="50800" indent="0">
              <a:buNone/>
            </a:pPr>
            <a:r>
              <a:rPr lang="vi-VN" sz="1200" err="1">
                <a:latin typeface="Wingdings"/>
                <a:sym typeface="Wingdings"/>
              </a:rPr>
              <a:t>q</a:t>
            </a:r>
            <a:r>
              <a:rPr lang="vi-VN" sz="1400" err="1">
                <a:latin typeface="Arial"/>
                <a:cs typeface="Arial"/>
              </a:rPr>
              <a:t>Các</a:t>
            </a:r>
            <a:r>
              <a:rPr lang="vi-VN" sz="1400">
                <a:latin typeface="Arial"/>
                <a:cs typeface="Arial"/>
              </a:rPr>
              <a:t> </a:t>
            </a:r>
            <a:r>
              <a:rPr lang="vi-VN" sz="1400" err="1">
                <a:latin typeface="Arial"/>
                <a:cs typeface="Arial"/>
              </a:rPr>
              <a:t>class</a:t>
            </a:r>
            <a:r>
              <a:rPr lang="vi-VN" sz="1400">
                <a:latin typeface="Arial"/>
                <a:cs typeface="Arial"/>
              </a:rPr>
              <a:t> </a:t>
            </a:r>
            <a:r>
              <a:rPr lang="vi-VN" sz="1400" err="1">
                <a:latin typeface="Arial"/>
                <a:cs typeface="Arial"/>
              </a:rPr>
              <a:t>screenHandler</a:t>
            </a:r>
            <a:r>
              <a:rPr lang="vi-VN" sz="1400">
                <a:latin typeface="Arial"/>
                <a:cs typeface="Arial"/>
              </a:rPr>
              <a:t> quản lý việc hiển thị các giao diện. Các phương thức liên quan đến trình tự thực hiện.</a:t>
            </a:r>
          </a:p>
          <a:p>
            <a:pPr marL="50800" indent="0">
              <a:buNone/>
            </a:pPr>
            <a:r>
              <a:rPr lang="vi-VN" sz="1600">
                <a:latin typeface="Times New Roman"/>
                <a:cs typeface="Times New Roman"/>
              </a:rPr>
              <a:t>●</a:t>
            </a:r>
            <a:r>
              <a:rPr lang="vi-VN" b="1" err="1">
                <a:latin typeface="Arial"/>
                <a:cs typeface="Arial"/>
              </a:rPr>
              <a:t>Procedural</a:t>
            </a:r>
            <a:r>
              <a:rPr lang="vi-VN" b="1">
                <a:latin typeface="Arial"/>
                <a:cs typeface="Arial"/>
              </a:rPr>
              <a:t> </a:t>
            </a:r>
            <a:r>
              <a:rPr lang="vi-VN" b="1" err="1">
                <a:latin typeface="Arial"/>
                <a:cs typeface="Arial"/>
              </a:rPr>
              <a:t>Cohesion</a:t>
            </a:r>
            <a:endParaRPr lang="vi-VN" err="1"/>
          </a:p>
          <a:p>
            <a:pPr marL="50800" indent="0">
              <a:buNone/>
            </a:pPr>
            <a:r>
              <a:rPr lang="vi-VN" sz="1200">
                <a:latin typeface="Wingdings"/>
                <a:sym typeface="Wingdings"/>
              </a:rPr>
              <a:t>q </a:t>
            </a:r>
            <a:r>
              <a:rPr lang="vi-VN" sz="1200">
                <a:latin typeface="Arial"/>
              </a:rPr>
              <a:t> </a:t>
            </a:r>
            <a:r>
              <a:rPr lang="vi-VN" sz="1400">
                <a:latin typeface="Arial"/>
              </a:rPr>
              <a:t>PlaceOrderControlller.java : Lớp quản lý các phương thức xác nhận đơn hàng, cùng với đó là tạo </a:t>
            </a:r>
            <a:r>
              <a:rPr lang="vi-VN" sz="1400" err="1">
                <a:latin typeface="Arial"/>
              </a:rPr>
              <a:t>order</a:t>
            </a:r>
            <a:r>
              <a:rPr lang="vi-VN" sz="1400">
                <a:latin typeface="Arial"/>
              </a:rPr>
              <a:t> và hóa đơn. Các phương thức </a:t>
            </a:r>
            <a:r>
              <a:rPr lang="vi-VN" sz="1400" err="1">
                <a:latin typeface="Arial"/>
              </a:rPr>
              <a:t>validate</a:t>
            </a:r>
            <a:r>
              <a:rPr lang="vi-VN" sz="1400">
                <a:latin typeface="Arial"/>
              </a:rPr>
              <a:t> không thực sự liên quan đến nhau</a:t>
            </a:r>
          </a:p>
          <a:p>
            <a:pPr marL="50800" indent="0">
              <a:buNone/>
            </a:pPr>
            <a:r>
              <a:rPr lang="vi-VN" sz="1200">
                <a:latin typeface="Times New Roman"/>
                <a:cs typeface="Times New Roman"/>
              </a:rPr>
              <a:t>●</a:t>
            </a:r>
            <a:r>
              <a:rPr lang="vi-VN" b="1" err="1">
                <a:latin typeface="Arial"/>
                <a:cs typeface="Arial"/>
              </a:rPr>
              <a:t>Communicational</a:t>
            </a:r>
            <a:r>
              <a:rPr lang="vi-VN" b="1">
                <a:latin typeface="Arial"/>
                <a:cs typeface="Arial"/>
              </a:rPr>
              <a:t> </a:t>
            </a:r>
            <a:r>
              <a:rPr lang="vi-VN" b="1" err="1">
                <a:latin typeface="Arial"/>
                <a:cs typeface="Arial"/>
              </a:rPr>
              <a:t>Cohesion</a:t>
            </a:r>
            <a:endParaRPr lang="vi-VN" err="1"/>
          </a:p>
          <a:p>
            <a:pPr marL="50800" indent="0">
              <a:buNone/>
            </a:pPr>
            <a:r>
              <a:rPr lang="vi-VN" sz="1200">
                <a:latin typeface="Wingdings"/>
                <a:sym typeface="Wingdings"/>
              </a:rPr>
              <a:t>Q</a:t>
            </a:r>
            <a:r>
              <a:rPr lang="vi-VN" sz="1400">
                <a:latin typeface="Arial"/>
                <a:cs typeface="Arial"/>
              </a:rPr>
              <a:t>AuthenticationController.java: Các phương thức </a:t>
            </a:r>
            <a:r>
              <a:rPr lang="vi-VN" sz="1400" err="1">
                <a:latin typeface="Arial"/>
                <a:cs typeface="Arial"/>
              </a:rPr>
              <a:t>getMainUser</a:t>
            </a:r>
            <a:r>
              <a:rPr lang="vi-VN" sz="1400">
                <a:latin typeface="Arial"/>
                <a:cs typeface="Arial"/>
              </a:rPr>
              <a:t>(), </a:t>
            </a:r>
            <a:r>
              <a:rPr lang="vi-VN" sz="1400" err="1">
                <a:latin typeface="Arial"/>
                <a:cs typeface="Arial"/>
              </a:rPr>
              <a:t>login</a:t>
            </a:r>
            <a:r>
              <a:rPr lang="vi-VN" sz="1400">
                <a:latin typeface="Arial"/>
                <a:cs typeface="Arial"/>
              </a:rPr>
              <a:t>(), </a:t>
            </a:r>
            <a:r>
              <a:rPr lang="vi-VN" sz="1400" err="1">
                <a:latin typeface="Arial"/>
                <a:cs typeface="Arial"/>
              </a:rPr>
              <a:t>logout</a:t>
            </a:r>
            <a:r>
              <a:rPr lang="vi-VN" sz="1400">
                <a:latin typeface="Arial"/>
                <a:cs typeface="Arial"/>
              </a:rPr>
              <a:t>() đều làm việc trên dữ liệu người dùng được lưu ở lớp </a:t>
            </a:r>
            <a:r>
              <a:rPr lang="vi-VN" sz="1400" err="1">
                <a:latin typeface="Arial"/>
                <a:cs typeface="Arial"/>
              </a:rPr>
              <a:t>SesssionInformation</a:t>
            </a:r>
            <a:r>
              <a:rPr lang="vi-VN" sz="1400">
                <a:latin typeface="Arial"/>
                <a:cs typeface="Arial"/>
              </a:rPr>
              <a:t>. Do đó vi phạm </a:t>
            </a:r>
            <a:r>
              <a:rPr lang="vi-VN" sz="1400" err="1">
                <a:latin typeface="Arial"/>
                <a:cs typeface="Arial"/>
              </a:rPr>
              <a:t>Communicational</a:t>
            </a:r>
            <a:r>
              <a:rPr lang="vi-VN" sz="1400">
                <a:latin typeface="Arial"/>
                <a:cs typeface="Arial"/>
              </a:rPr>
              <a:t> </a:t>
            </a:r>
            <a:r>
              <a:rPr lang="vi-VN" sz="1400" err="1">
                <a:latin typeface="Arial"/>
                <a:cs typeface="Arial"/>
              </a:rPr>
              <a:t>Cohesion</a:t>
            </a:r>
            <a:endParaRPr lang="vi-VN" sz="1400">
              <a:latin typeface="Arial"/>
              <a:cs typeface="Arial"/>
            </a:endParaRPr>
          </a:p>
          <a:p>
            <a:endParaRPr lang="vi-VN">
              <a:latin typeface="Arial"/>
            </a:endParaRPr>
          </a:p>
        </p:txBody>
      </p:sp>
    </p:spTree>
    <p:extLst>
      <p:ext uri="{BB962C8B-B14F-4D97-AF65-F5344CB8AC3E}">
        <p14:creationId xmlns:p14="http://schemas.microsoft.com/office/powerpoint/2010/main" val="4270822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indent="0">
              <a:buNone/>
            </a:pPr>
            <a:r>
              <a:rPr lang="vi" sz="2200" b="1">
                <a:latin typeface="Arial"/>
              </a:rPr>
              <a:t>3.3. Đánh giá việc tuân theo SOLID</a:t>
            </a:r>
          </a:p>
          <a:p>
            <a:pPr indent="-330200">
              <a:buSzPts val="1600"/>
              <a:buFont typeface="Lato"/>
              <a:buChar char="●"/>
            </a:pPr>
            <a:endParaRPr lang="vi-VN" b="1">
              <a:latin typeface="Arial"/>
              <a:cs typeface="Arial"/>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DeliveryInfo.java: Class </a:t>
            </a:r>
            <a:r>
              <a:rPr lang="en-US" sz="1400" err="1">
                <a:latin typeface="Arial"/>
                <a:cs typeface="Times New Roman"/>
              </a:rPr>
              <a:t>DeliveryInfo</a:t>
            </a:r>
            <a:r>
              <a:rPr lang="en-US" sz="1400">
                <a:latin typeface="Arial"/>
                <a:cs typeface="Times New Roman"/>
              </a:rPr>
              <a:t> </a:t>
            </a:r>
            <a:r>
              <a:rPr lang="en-US" sz="1400" err="1">
                <a:latin typeface="Arial"/>
                <a:cs typeface="Times New Roman"/>
              </a:rPr>
              <a:t>đang</a:t>
            </a:r>
            <a:r>
              <a:rPr lang="en-US" sz="1400">
                <a:latin typeface="Arial"/>
                <a:cs typeface="Times New Roman"/>
              </a:rPr>
              <a:t> </a:t>
            </a:r>
            <a:r>
              <a:rPr lang="en-US" sz="1400" err="1">
                <a:latin typeface="Arial"/>
                <a:cs typeface="Times New Roman"/>
              </a:rPr>
              <a:t>có</a:t>
            </a:r>
            <a:r>
              <a:rPr lang="en-US" sz="1400">
                <a:latin typeface="Arial"/>
                <a:cs typeface="Times New Roman"/>
              </a:rPr>
              <a:t> </a:t>
            </a:r>
            <a:r>
              <a:rPr lang="en-US" sz="1400" err="1">
                <a:latin typeface="Arial"/>
                <a:cs typeface="Times New Roman"/>
              </a:rPr>
              <a:t>chứa</a:t>
            </a:r>
            <a:r>
              <a:rPr lang="en-US" sz="1400">
                <a:latin typeface="Arial"/>
                <a:cs typeface="Times New Roman"/>
              </a:rPr>
              <a:t> </a:t>
            </a:r>
            <a:r>
              <a:rPr lang="en-US" sz="1400" err="1">
                <a:latin typeface="Arial"/>
                <a:cs typeface="Times New Roman"/>
              </a:rPr>
              <a:t>một</a:t>
            </a:r>
            <a:r>
              <a:rPr lang="en-US" sz="1400">
                <a:latin typeface="Arial"/>
                <a:cs typeface="Times New Roman"/>
              </a:rPr>
              <a:t> method </a:t>
            </a:r>
            <a:r>
              <a:rPr lang="en-US" sz="1400" err="1">
                <a:latin typeface="Arial"/>
                <a:cs typeface="Times New Roman"/>
              </a:rPr>
              <a:t>dùng</a:t>
            </a:r>
            <a:r>
              <a:rPr lang="en-US" sz="1400">
                <a:latin typeface="Arial"/>
                <a:cs typeface="Times New Roman"/>
              </a:rPr>
              <a:t> </a:t>
            </a:r>
            <a:r>
              <a:rPr lang="en-US" sz="1400" err="1">
                <a:latin typeface="Arial"/>
                <a:cs typeface="Times New Roman"/>
              </a:rPr>
              <a:t>để</a:t>
            </a:r>
            <a:r>
              <a:rPr lang="en-US" sz="1400">
                <a:latin typeface="Arial"/>
                <a:cs typeface="Times New Roman"/>
              </a:rPr>
              <a:t> </a:t>
            </a:r>
            <a:r>
              <a:rPr lang="en-US" sz="1400" err="1">
                <a:latin typeface="Arial"/>
                <a:cs typeface="Times New Roman"/>
              </a:rPr>
              <a:t>tính</a:t>
            </a:r>
            <a:r>
              <a:rPr lang="en-US" sz="1400">
                <a:latin typeface="Arial"/>
                <a:cs typeface="Times New Roman"/>
              </a:rPr>
              <a:t> </a:t>
            </a:r>
            <a:r>
              <a:rPr lang="en-US" sz="1400" err="1">
                <a:latin typeface="Arial"/>
                <a:cs typeface="Times New Roman"/>
              </a:rPr>
              <a:t>toán</a:t>
            </a:r>
            <a:r>
              <a:rPr lang="en-US" sz="1400">
                <a:latin typeface="Arial"/>
                <a:cs typeface="Times New Roman"/>
              </a:rPr>
              <a:t> chi </a:t>
            </a:r>
            <a:r>
              <a:rPr lang="en-US" sz="1400" err="1">
                <a:latin typeface="Arial"/>
                <a:cs typeface="Times New Roman"/>
              </a:rPr>
              <a:t>phí</a:t>
            </a:r>
            <a:r>
              <a:rPr lang="en-US" sz="1400">
                <a:latin typeface="Arial"/>
                <a:cs typeface="Times New Roman"/>
              </a:rPr>
              <a:t> </a:t>
            </a:r>
            <a:r>
              <a:rPr lang="en-US" sz="1400" err="1">
                <a:latin typeface="Arial"/>
                <a:cs typeface="Times New Roman"/>
              </a:rPr>
              <a:t>vận</a:t>
            </a:r>
            <a:r>
              <a:rPr lang="en-US" sz="1400">
                <a:latin typeface="Arial"/>
                <a:cs typeface="Times New Roman"/>
              </a:rPr>
              <a:t> </a:t>
            </a:r>
            <a:r>
              <a:rPr lang="en-US" sz="1400" err="1">
                <a:latin typeface="Arial"/>
                <a:cs typeface="Times New Roman"/>
              </a:rPr>
              <a:t>chuyển</a:t>
            </a:r>
            <a:r>
              <a:rPr lang="en-US" sz="1400">
                <a:latin typeface="Arial"/>
                <a:cs typeface="Times New Roman"/>
              </a:rPr>
              <a:t>. Class </a:t>
            </a:r>
            <a:r>
              <a:rPr lang="en-US" sz="1400" err="1">
                <a:latin typeface="Arial"/>
                <a:cs typeface="Times New Roman"/>
              </a:rPr>
              <a:t>DeliveryInfo</a:t>
            </a:r>
            <a:r>
              <a:rPr lang="en-US" sz="1400">
                <a:latin typeface="Arial"/>
                <a:cs typeface="Times New Roman"/>
              </a:rPr>
              <a:t> </a:t>
            </a:r>
            <a:r>
              <a:rPr lang="en-US" sz="1400" err="1">
                <a:latin typeface="Arial"/>
                <a:cs typeface="Times New Roman"/>
              </a:rPr>
              <a:t>là</a:t>
            </a:r>
            <a:r>
              <a:rPr lang="en-US" sz="1400">
                <a:latin typeface="Arial"/>
                <a:cs typeface="Times New Roman"/>
              </a:rPr>
              <a:t> </a:t>
            </a:r>
            <a:r>
              <a:rPr lang="en-US" sz="1400" err="1">
                <a:latin typeface="Arial"/>
                <a:cs typeface="Times New Roman"/>
              </a:rPr>
              <a:t>một</a:t>
            </a:r>
            <a:r>
              <a:rPr lang="en-US" sz="1400">
                <a:latin typeface="Arial"/>
                <a:cs typeface="Times New Roman"/>
              </a:rPr>
              <a:t> entity </a:t>
            </a:r>
            <a:r>
              <a:rPr lang="en-US" sz="1400" err="1">
                <a:latin typeface="Arial"/>
                <a:cs typeface="Times New Roman"/>
              </a:rPr>
              <a:t>vậy</a:t>
            </a:r>
            <a:r>
              <a:rPr lang="en-US" sz="1400">
                <a:latin typeface="Arial"/>
                <a:cs typeface="Times New Roman"/>
              </a:rPr>
              <a:t> </a:t>
            </a:r>
            <a:r>
              <a:rPr lang="en-US" sz="1400" err="1">
                <a:latin typeface="Arial"/>
                <a:cs typeface="Times New Roman"/>
              </a:rPr>
              <a:t>nên</a:t>
            </a:r>
            <a:r>
              <a:rPr lang="en-US" sz="1400">
                <a:latin typeface="Arial"/>
                <a:cs typeface="Times New Roman"/>
              </a:rPr>
              <a:t> </a:t>
            </a:r>
            <a:r>
              <a:rPr lang="en-US" sz="1400" err="1">
                <a:latin typeface="Arial"/>
                <a:cs typeface="Times New Roman"/>
              </a:rPr>
              <a:t>việc</a:t>
            </a:r>
            <a:r>
              <a:rPr lang="en-US" sz="1400">
                <a:latin typeface="Arial"/>
                <a:cs typeface="Times New Roman"/>
              </a:rPr>
              <a:t> </a:t>
            </a:r>
            <a:r>
              <a:rPr lang="en-US" sz="1400" err="1">
                <a:latin typeface="Arial"/>
                <a:cs typeface="Times New Roman"/>
              </a:rPr>
              <a:t>tính</a:t>
            </a:r>
            <a:r>
              <a:rPr lang="en-US" sz="1400">
                <a:latin typeface="Arial"/>
                <a:cs typeface="Times New Roman"/>
              </a:rPr>
              <a:t> </a:t>
            </a:r>
            <a:r>
              <a:rPr lang="en-US" sz="1400" err="1">
                <a:latin typeface="Arial"/>
                <a:cs typeface="Times New Roman"/>
              </a:rPr>
              <a:t>toán</a:t>
            </a:r>
            <a:r>
              <a:rPr lang="en-US" sz="1400">
                <a:latin typeface="Arial"/>
                <a:cs typeface="Times New Roman"/>
              </a:rPr>
              <a:t> chi </a:t>
            </a:r>
            <a:r>
              <a:rPr lang="en-US" sz="1400" err="1">
                <a:latin typeface="Arial"/>
                <a:cs typeface="Times New Roman"/>
              </a:rPr>
              <a:t>phí</a:t>
            </a:r>
            <a:r>
              <a:rPr lang="en-US" sz="1400">
                <a:latin typeface="Arial"/>
                <a:cs typeface="Times New Roman"/>
              </a:rPr>
              <a:t> </a:t>
            </a:r>
            <a:r>
              <a:rPr lang="en-US" sz="1400" err="1">
                <a:latin typeface="Arial"/>
                <a:cs typeface="Times New Roman"/>
              </a:rPr>
              <a:t>vận</a:t>
            </a:r>
            <a:r>
              <a:rPr lang="en-US" sz="1400">
                <a:latin typeface="Arial"/>
                <a:cs typeface="Times New Roman"/>
              </a:rPr>
              <a:t> </a:t>
            </a:r>
            <a:r>
              <a:rPr lang="en-US" sz="1400" err="1">
                <a:latin typeface="Arial"/>
                <a:cs typeface="Times New Roman"/>
              </a:rPr>
              <a:t>chuyển</a:t>
            </a:r>
            <a:r>
              <a:rPr lang="en-US" sz="1400">
                <a:latin typeface="Arial"/>
                <a:cs typeface="Times New Roman"/>
              </a:rPr>
              <a:t> </a:t>
            </a:r>
            <a:r>
              <a:rPr lang="en-US" sz="1400" err="1">
                <a:latin typeface="Arial"/>
                <a:cs typeface="Times New Roman"/>
              </a:rPr>
              <a:t>không</a:t>
            </a:r>
            <a:r>
              <a:rPr lang="en-US" sz="1400">
                <a:latin typeface="Arial"/>
                <a:cs typeface="Times New Roman"/>
              </a:rPr>
              <a:t> </a:t>
            </a:r>
            <a:r>
              <a:rPr lang="en-US" sz="1400" err="1">
                <a:latin typeface="Arial"/>
                <a:cs typeface="Times New Roman"/>
              </a:rPr>
              <a:t>phải</a:t>
            </a:r>
            <a:r>
              <a:rPr lang="en-US" sz="1400">
                <a:latin typeface="Arial"/>
                <a:cs typeface="Times New Roman"/>
              </a:rPr>
              <a:t> </a:t>
            </a:r>
            <a:r>
              <a:rPr lang="en-US" sz="1400" err="1">
                <a:latin typeface="Arial"/>
                <a:cs typeface="Times New Roman"/>
              </a:rPr>
              <a:t>là</a:t>
            </a:r>
            <a:r>
              <a:rPr lang="en-US" sz="1400">
                <a:latin typeface="Arial"/>
                <a:cs typeface="Times New Roman"/>
              </a:rPr>
              <a:t> </a:t>
            </a:r>
            <a:r>
              <a:rPr lang="en-US" sz="1400" err="1">
                <a:latin typeface="Arial"/>
                <a:cs typeface="Times New Roman"/>
              </a:rPr>
              <a:t>nhiệm</a:t>
            </a:r>
            <a:r>
              <a:rPr lang="en-US" sz="1400">
                <a:latin typeface="Arial"/>
                <a:cs typeface="Times New Roman"/>
              </a:rPr>
              <a:t> </a:t>
            </a:r>
            <a:r>
              <a:rPr lang="en-US" sz="1400" err="1">
                <a:latin typeface="Arial"/>
                <a:cs typeface="Times New Roman"/>
              </a:rPr>
              <a:t>vụ</a:t>
            </a:r>
            <a:r>
              <a:rPr lang="en-US" sz="1400">
                <a:latin typeface="Arial"/>
                <a:cs typeface="Times New Roman"/>
              </a:rPr>
              <a:t> </a:t>
            </a:r>
            <a:r>
              <a:rPr lang="en-US" sz="1400" err="1">
                <a:latin typeface="Arial"/>
                <a:cs typeface="Times New Roman"/>
              </a:rPr>
              <a:t>của</a:t>
            </a:r>
            <a:r>
              <a:rPr lang="en-US" sz="1400">
                <a:latin typeface="Arial"/>
                <a:cs typeface="Times New Roman"/>
              </a:rPr>
              <a:t> </a:t>
            </a:r>
            <a:r>
              <a:rPr lang="en-US" sz="1400" err="1">
                <a:latin typeface="Arial"/>
                <a:cs typeface="Times New Roman"/>
              </a:rPr>
              <a:t>nó.Nên</a:t>
            </a:r>
            <a:r>
              <a:rPr lang="en-US" sz="1400">
                <a:latin typeface="Arial"/>
                <a:cs typeface="Times New Roman"/>
              </a:rPr>
              <a:t> </a:t>
            </a:r>
            <a:r>
              <a:rPr lang="en-US" sz="1400" err="1">
                <a:latin typeface="Arial"/>
                <a:cs typeface="Times New Roman"/>
              </a:rPr>
              <a:t>tách</a:t>
            </a:r>
            <a:r>
              <a:rPr lang="en-US" sz="1400">
                <a:latin typeface="Arial"/>
                <a:cs typeface="Times New Roman"/>
              </a:rPr>
              <a:t> </a:t>
            </a:r>
            <a:r>
              <a:rPr lang="en-US" sz="1400" err="1">
                <a:latin typeface="Arial"/>
                <a:cs typeface="Times New Roman"/>
              </a:rPr>
              <a:t>hàm</a:t>
            </a:r>
            <a:r>
              <a:rPr lang="en-US" sz="1400">
                <a:latin typeface="Arial"/>
                <a:cs typeface="Times New Roman"/>
              </a:rPr>
              <a:t> </a:t>
            </a:r>
            <a:r>
              <a:rPr lang="en-US" sz="1400" err="1">
                <a:latin typeface="Arial"/>
                <a:cs typeface="Times New Roman"/>
              </a:rPr>
              <a:t>tính</a:t>
            </a:r>
            <a:r>
              <a:rPr lang="en-US" sz="1400">
                <a:latin typeface="Arial"/>
                <a:cs typeface="Times New Roman"/>
              </a:rPr>
              <a:t> </a:t>
            </a:r>
            <a:r>
              <a:rPr lang="en-US" sz="1400" err="1">
                <a:latin typeface="Arial"/>
                <a:cs typeface="Times New Roman"/>
              </a:rPr>
              <a:t>toán</a:t>
            </a:r>
            <a:r>
              <a:rPr lang="en-US" sz="1400">
                <a:latin typeface="Arial"/>
                <a:cs typeface="Times New Roman"/>
              </a:rPr>
              <a:t> chi </a:t>
            </a:r>
            <a:r>
              <a:rPr lang="en-US" sz="1400" err="1">
                <a:latin typeface="Arial"/>
                <a:cs typeface="Times New Roman"/>
              </a:rPr>
              <a:t>phí</a:t>
            </a:r>
            <a:r>
              <a:rPr lang="en-US" sz="1400">
                <a:latin typeface="Arial"/>
                <a:cs typeface="Times New Roman"/>
              </a:rPr>
              <a:t> </a:t>
            </a:r>
            <a:r>
              <a:rPr lang="en-US" sz="1400" err="1">
                <a:latin typeface="Arial"/>
                <a:cs typeface="Times New Roman"/>
              </a:rPr>
              <a:t>vận</a:t>
            </a:r>
            <a:r>
              <a:rPr lang="en-US" sz="1400">
                <a:latin typeface="Arial"/>
                <a:cs typeface="Times New Roman"/>
              </a:rPr>
              <a:t> </a:t>
            </a:r>
            <a:r>
              <a:rPr lang="en-US" sz="1400" err="1">
                <a:latin typeface="Arial"/>
                <a:cs typeface="Times New Roman"/>
              </a:rPr>
              <a:t>chuyển</a:t>
            </a:r>
            <a:r>
              <a:rPr lang="en-US" sz="1400">
                <a:latin typeface="Arial"/>
                <a:cs typeface="Times New Roman"/>
              </a:rPr>
              <a:t> </a:t>
            </a:r>
            <a:r>
              <a:rPr lang="en-US" sz="1400" err="1">
                <a:latin typeface="Arial"/>
                <a:cs typeface="Times New Roman"/>
              </a:rPr>
              <a:t>ra</a:t>
            </a:r>
            <a:r>
              <a:rPr lang="en-US" sz="1400">
                <a:latin typeface="Arial"/>
                <a:cs typeface="Times New Roman"/>
              </a:rPr>
              <a:t> </a:t>
            </a:r>
            <a:r>
              <a:rPr lang="en-US" sz="1400" err="1">
                <a:latin typeface="Arial"/>
                <a:cs typeface="Times New Roman"/>
              </a:rPr>
              <a:t>một</a:t>
            </a:r>
            <a:r>
              <a:rPr lang="en-US" sz="1400">
                <a:latin typeface="Arial"/>
                <a:cs typeface="Times New Roman"/>
              </a:rPr>
              <a:t> class </a:t>
            </a:r>
            <a:r>
              <a:rPr lang="en-US" sz="1400" err="1">
                <a:latin typeface="Arial"/>
                <a:cs typeface="Times New Roman"/>
              </a:rPr>
              <a:t>riêng</a:t>
            </a:r>
            <a:r>
              <a:rPr lang="en-US" sz="1400">
                <a:latin typeface="Arial"/>
                <a:cs typeface="Times New Roman"/>
              </a:rPr>
              <a:t> </a:t>
            </a:r>
            <a:r>
              <a:rPr lang="en-US" sz="1400" err="1">
                <a:latin typeface="Arial"/>
                <a:cs typeface="Times New Roman"/>
              </a:rPr>
              <a:t>và</a:t>
            </a:r>
            <a:r>
              <a:rPr lang="en-US" sz="1400">
                <a:latin typeface="Arial"/>
                <a:cs typeface="Times New Roman"/>
              </a:rPr>
              <a:t> </a:t>
            </a:r>
            <a:r>
              <a:rPr lang="en-US" sz="1400" err="1">
                <a:latin typeface="Arial"/>
                <a:cs typeface="Times New Roman"/>
              </a:rPr>
              <a:t>truyền</a:t>
            </a:r>
            <a:r>
              <a:rPr lang="en-US" sz="1400">
                <a:latin typeface="Arial"/>
                <a:cs typeface="Times New Roman"/>
              </a:rPr>
              <a:t> </a:t>
            </a:r>
            <a:r>
              <a:rPr lang="en-US" sz="1400" err="1">
                <a:latin typeface="Arial"/>
                <a:cs typeface="Times New Roman"/>
              </a:rPr>
              <a:t>vào</a:t>
            </a:r>
            <a:r>
              <a:rPr lang="en-US" sz="1400">
                <a:latin typeface="Arial"/>
                <a:cs typeface="Times New Roman"/>
              </a:rPr>
              <a:t> </a:t>
            </a:r>
            <a:r>
              <a:rPr lang="en-US" sz="1400" err="1">
                <a:latin typeface="Arial"/>
                <a:cs typeface="Times New Roman"/>
              </a:rPr>
              <a:t>DeliveryInfo</a:t>
            </a:r>
            <a:r>
              <a:rPr lang="en-US" sz="1400">
                <a:latin typeface="Arial"/>
                <a:cs typeface="Times New Roman"/>
              </a:rPr>
              <a:t>.</a:t>
            </a:r>
            <a:endParaRPr lang="en-US"/>
          </a:p>
          <a:p>
            <a:pPr indent="-311150">
              <a:lnSpc>
                <a:spcPct val="120000"/>
              </a:lnSpc>
              <a:spcBef>
                <a:spcPts val="0"/>
              </a:spcBef>
              <a:buClr>
                <a:srgbClr val="000000"/>
              </a:buClr>
              <a:buSzPts val="1300"/>
              <a:buFont typeface="Wingdings" panose="05000000000000000000" pitchFamily="2" charset="2"/>
              <a:buChar char="q"/>
            </a:pPr>
            <a:endParaRPr lang="en-US" sz="1400">
              <a:latin typeface="Arial"/>
              <a:cs typeface="Times New Roman"/>
            </a:endParaRPr>
          </a:p>
          <a:p>
            <a:pPr indent="-311150">
              <a:lnSpc>
                <a:spcPct val="120000"/>
              </a:lnSpc>
              <a:spcBef>
                <a:spcPts val="0"/>
              </a:spcBef>
              <a:buClr>
                <a:srgbClr val="000000"/>
              </a:buClr>
              <a:buSzPts val="1300"/>
              <a:buFont typeface="Wingdings" panose="05000000000000000000" pitchFamily="2" charset="2"/>
              <a:buChar char="q"/>
            </a:pPr>
            <a:r>
              <a:rPr lang="en-US" sz="1400">
                <a:latin typeface="Arial"/>
                <a:cs typeface="Times New Roman"/>
              </a:rPr>
              <a:t>PopupScreen.java: </a:t>
            </a:r>
            <a:r>
              <a:rPr lang="en-US" sz="1400" err="1">
                <a:latin typeface="Arial"/>
                <a:cs typeface="Times New Roman"/>
              </a:rPr>
              <a:t>Lớp</a:t>
            </a:r>
            <a:r>
              <a:rPr lang="en-US" sz="1400">
                <a:latin typeface="Arial"/>
                <a:cs typeface="Times New Roman"/>
              </a:rPr>
              <a:t> </a:t>
            </a:r>
            <a:r>
              <a:rPr lang="en-US" sz="1400" err="1">
                <a:latin typeface="Arial"/>
                <a:cs typeface="Times New Roman"/>
              </a:rPr>
              <a:t>quản</a:t>
            </a:r>
            <a:r>
              <a:rPr lang="en-US" sz="1400">
                <a:latin typeface="Arial"/>
                <a:cs typeface="Times New Roman"/>
              </a:rPr>
              <a:t> </a:t>
            </a:r>
            <a:r>
              <a:rPr lang="en-US" sz="1400" err="1">
                <a:latin typeface="Arial"/>
                <a:cs typeface="Times New Roman"/>
              </a:rPr>
              <a:t>lý</a:t>
            </a:r>
            <a:r>
              <a:rPr lang="en-US" sz="1400">
                <a:latin typeface="Arial"/>
                <a:cs typeface="Times New Roman"/>
              </a:rPr>
              <a:t> </a:t>
            </a:r>
            <a:r>
              <a:rPr lang="en-US" sz="1400" err="1">
                <a:latin typeface="Arial"/>
                <a:cs typeface="Times New Roman"/>
              </a:rPr>
              <a:t>các</a:t>
            </a:r>
            <a:r>
              <a:rPr lang="en-US" sz="1400">
                <a:latin typeface="Arial"/>
                <a:cs typeface="Times New Roman"/>
              </a:rPr>
              <a:t> </a:t>
            </a:r>
            <a:r>
              <a:rPr lang="en-US" sz="1400" err="1">
                <a:latin typeface="Arial"/>
                <a:cs typeface="Times New Roman"/>
              </a:rPr>
              <a:t>giao</a:t>
            </a:r>
            <a:r>
              <a:rPr lang="en-US" sz="1400">
                <a:latin typeface="Arial"/>
                <a:cs typeface="Times New Roman"/>
              </a:rPr>
              <a:t> </a:t>
            </a:r>
            <a:r>
              <a:rPr lang="en-US" sz="1400" err="1">
                <a:latin typeface="Arial"/>
                <a:cs typeface="Times New Roman"/>
              </a:rPr>
              <a:t>diện</a:t>
            </a:r>
            <a:r>
              <a:rPr lang="en-US" sz="1400">
                <a:latin typeface="Arial"/>
                <a:cs typeface="Times New Roman"/>
              </a:rPr>
              <a:t> popup. Các </a:t>
            </a:r>
            <a:r>
              <a:rPr lang="en-US" sz="1400" err="1">
                <a:latin typeface="Arial"/>
                <a:cs typeface="Times New Roman"/>
              </a:rPr>
              <a:t>phương</a:t>
            </a:r>
            <a:r>
              <a:rPr lang="en-US" sz="1400">
                <a:latin typeface="Arial"/>
                <a:cs typeface="Times New Roman"/>
              </a:rPr>
              <a:t> </a:t>
            </a:r>
            <a:r>
              <a:rPr lang="en-US" sz="1400" err="1">
                <a:latin typeface="Arial"/>
                <a:cs typeface="Times New Roman"/>
              </a:rPr>
              <a:t>thức</a:t>
            </a:r>
            <a:r>
              <a:rPr lang="en-US" sz="1400">
                <a:latin typeface="Arial"/>
                <a:cs typeface="Times New Roman"/>
              </a:rPr>
              <a:t> </a:t>
            </a:r>
            <a:r>
              <a:rPr lang="en-US" sz="1400" err="1">
                <a:latin typeface="Arial"/>
                <a:cs typeface="Times New Roman"/>
              </a:rPr>
              <a:t>hiển</a:t>
            </a:r>
            <a:r>
              <a:rPr lang="en-US" sz="1400">
                <a:latin typeface="Arial"/>
                <a:cs typeface="Times New Roman"/>
              </a:rPr>
              <a:t> </a:t>
            </a:r>
            <a:r>
              <a:rPr lang="en-US" sz="1400" err="1">
                <a:latin typeface="Arial"/>
                <a:cs typeface="Times New Roman"/>
              </a:rPr>
              <a:t>thị</a:t>
            </a:r>
            <a:r>
              <a:rPr lang="en-US" sz="1400">
                <a:latin typeface="Arial"/>
                <a:cs typeface="Times New Roman"/>
              </a:rPr>
              <a:t> message popup </a:t>
            </a:r>
            <a:r>
              <a:rPr lang="en-US" sz="1400" err="1">
                <a:latin typeface="Arial"/>
                <a:cs typeface="Times New Roman"/>
              </a:rPr>
              <a:t>không</a:t>
            </a:r>
            <a:r>
              <a:rPr lang="en-US" sz="1400">
                <a:latin typeface="Arial"/>
                <a:cs typeface="Times New Roman"/>
              </a:rPr>
              <a:t> </a:t>
            </a:r>
            <a:r>
              <a:rPr lang="en-US" sz="1400" err="1">
                <a:latin typeface="Arial"/>
                <a:cs typeface="Times New Roman"/>
              </a:rPr>
              <a:t>liên</a:t>
            </a:r>
            <a:r>
              <a:rPr lang="en-US" sz="1400">
                <a:latin typeface="Arial"/>
                <a:cs typeface="Times New Roman"/>
              </a:rPr>
              <a:t> </a:t>
            </a:r>
            <a:r>
              <a:rPr lang="en-US" sz="1400" err="1">
                <a:latin typeface="Arial"/>
                <a:cs typeface="Times New Roman"/>
              </a:rPr>
              <a:t>quan</a:t>
            </a:r>
            <a:r>
              <a:rPr lang="en-US" sz="1400">
                <a:latin typeface="Arial"/>
                <a:cs typeface="Times New Roman"/>
              </a:rPr>
              <a:t> </a:t>
            </a:r>
            <a:r>
              <a:rPr lang="en-US" sz="1400" err="1">
                <a:latin typeface="Arial"/>
                <a:cs typeface="Times New Roman"/>
              </a:rPr>
              <a:t>đến</a:t>
            </a:r>
            <a:r>
              <a:rPr lang="en-US" sz="1400">
                <a:latin typeface="Arial"/>
                <a:cs typeface="Times New Roman"/>
              </a:rPr>
              <a:t>  </a:t>
            </a:r>
            <a:r>
              <a:rPr lang="en-US" sz="1400" err="1">
                <a:latin typeface="Arial"/>
                <a:cs typeface="Times New Roman"/>
              </a:rPr>
              <a:t>nhau</a:t>
            </a:r>
            <a:r>
              <a:rPr lang="en-US" sz="1400">
                <a:latin typeface="Arial"/>
                <a:cs typeface="Times New Roman"/>
              </a:rPr>
              <a:t>.</a:t>
            </a:r>
          </a:p>
          <a:p>
            <a:pPr indent="-311150">
              <a:lnSpc>
                <a:spcPct val="120000"/>
              </a:lnSpc>
              <a:spcBef>
                <a:spcPts val="0"/>
              </a:spcBef>
              <a:buClr>
                <a:srgbClr val="000000"/>
              </a:buClr>
              <a:buSzPts val="1300"/>
              <a:buFont typeface="Wingdings" panose="05000000000000000000" pitchFamily="2" charset="2"/>
              <a:buChar char="q"/>
            </a:pPr>
            <a:endParaRPr lang="en" sz="1400">
              <a:latin typeface="Arial"/>
              <a:cs typeface="Times New Roman"/>
            </a:endParaRPr>
          </a:p>
        </p:txBody>
      </p:sp>
    </p:spTree>
    <p:extLst>
      <p:ext uri="{BB962C8B-B14F-4D97-AF65-F5344CB8AC3E}">
        <p14:creationId xmlns:p14="http://schemas.microsoft.com/office/powerpoint/2010/main" val="115809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80" name="Google Shape;180;p36"/>
          <p:cNvSpPr txBox="1">
            <a:spLocks noGrp="1"/>
          </p:cNvSpPr>
          <p:nvPr>
            <p:ph type="body" idx="1"/>
          </p:nvPr>
        </p:nvSpPr>
        <p:spPr>
          <a:xfrm>
            <a:off x="293050" y="747051"/>
            <a:ext cx="8674200" cy="3849600"/>
          </a:xfrm>
          <a:prstGeom prst="rect">
            <a:avLst/>
          </a:prstGeom>
        </p:spPr>
        <p:txBody>
          <a:bodyPr spcFirstLastPara="1" wrap="square" lIns="91425" tIns="45700" rIns="91425" bIns="45700" anchor="t" anchorCtr="0">
            <a:noAutofit/>
          </a:bodyPr>
          <a:lstStyle/>
          <a:p>
            <a:pPr marL="0" indent="0">
              <a:buNone/>
            </a:pPr>
            <a:r>
              <a:rPr lang="vi" sz="2200" b="1">
                <a:latin typeface="Arial"/>
              </a:rPr>
              <a:t>3.3. Đánh giá việc tuân theo SOLID </a:t>
            </a:r>
            <a:endParaRPr sz="2200" b="1"/>
          </a:p>
          <a:p>
            <a:pPr marL="457200" lvl="0" indent="-330200" algn="l" rtl="0">
              <a:lnSpc>
                <a:spcPct val="120000"/>
              </a:lnSpc>
              <a:spcBef>
                <a:spcPts val="600"/>
              </a:spcBef>
              <a:spcAft>
                <a:spcPts val="0"/>
              </a:spcAft>
              <a:buSzPts val="1600"/>
              <a:buFont typeface="Lato"/>
              <a:buChar char="●"/>
            </a:pPr>
            <a:r>
              <a:rPr lang="vi" b="1">
                <a:latin typeface="Arial"/>
              </a:rPr>
              <a:t>SRP</a:t>
            </a:r>
            <a:endParaRPr b="1">
              <a:latin typeface="Arial"/>
            </a:endParaRPr>
          </a:p>
          <a:p>
            <a:pPr indent="-304800">
              <a:lnSpc>
                <a:spcPct val="100000"/>
              </a:lnSpc>
              <a:spcBef>
                <a:spcPts val="600"/>
              </a:spcBef>
              <a:buSzPts val="1200"/>
              <a:buFont typeface="Wingdings" panose="05000000000000000000" pitchFamily="2" charset="2"/>
              <a:buChar char="q"/>
            </a:pPr>
            <a:r>
              <a:rPr lang="vi" sz="1400">
                <a:latin typeface="Arial"/>
                <a:cs typeface="Times New Roman"/>
              </a:rPr>
              <a:t>AuthenticationController.java: </a:t>
            </a:r>
            <a:r>
              <a:rPr lang="vi" sz="1400">
                <a:latin typeface="Arial"/>
                <a:cs typeface="Arial"/>
              </a:rPr>
              <a:t>Chịu trách nhiệm quản lý quá trình xác thực và phiên đăng nhập của người dùng trong hệ thống. Nó cung cấp các phương thức để kiểm tra trạng thái phiên đăng nhập, đăng nhập, đăng xuất và mã hóa mật khẩu.</a:t>
            </a:r>
            <a:r>
              <a:rPr lang="en" sz="1400" err="1">
                <a:latin typeface="Arial"/>
                <a:cs typeface="Times New Roman"/>
              </a:rPr>
              <a:t>Ngoài</a:t>
            </a:r>
            <a:r>
              <a:rPr lang="en" sz="1400">
                <a:latin typeface="Arial"/>
                <a:cs typeface="Times New Roman"/>
              </a:rPr>
              <a:t> </a:t>
            </a:r>
            <a:r>
              <a:rPr lang="en" sz="1400" err="1">
                <a:latin typeface="Arial"/>
                <a:cs typeface="Times New Roman"/>
              </a:rPr>
              <a:t>các</a:t>
            </a:r>
            <a:r>
              <a:rPr lang="en" sz="1400">
                <a:latin typeface="Arial"/>
                <a:cs typeface="Times New Roman"/>
              </a:rPr>
              <a:t> method </a:t>
            </a:r>
            <a:r>
              <a:rPr lang="en" sz="1400" err="1">
                <a:latin typeface="Arial"/>
                <a:cs typeface="Times New Roman"/>
              </a:rPr>
              <a:t>liên</a:t>
            </a:r>
            <a:r>
              <a:rPr lang="en" sz="1400">
                <a:latin typeface="Arial"/>
                <a:cs typeface="Times New Roman"/>
              </a:rPr>
              <a:t> </a:t>
            </a:r>
            <a:r>
              <a:rPr lang="en" sz="1400" err="1">
                <a:latin typeface="Arial"/>
                <a:cs typeface="Times New Roman"/>
              </a:rPr>
              <a:t>quan</a:t>
            </a:r>
            <a:r>
              <a:rPr lang="en" sz="1400">
                <a:latin typeface="Arial"/>
                <a:cs typeface="Times New Roman"/>
              </a:rPr>
              <a:t> </a:t>
            </a:r>
            <a:r>
              <a:rPr lang="en" sz="1400" err="1">
                <a:latin typeface="Arial"/>
                <a:cs typeface="Times New Roman"/>
              </a:rPr>
              <a:t>đến</a:t>
            </a:r>
            <a:r>
              <a:rPr lang="en" sz="1400">
                <a:latin typeface="Arial"/>
                <a:cs typeface="Times New Roman"/>
              </a:rPr>
              <a:t> </a:t>
            </a:r>
            <a:r>
              <a:rPr lang="en" sz="1400" err="1">
                <a:latin typeface="Arial"/>
                <a:cs typeface="Times New Roman"/>
              </a:rPr>
              <a:t>Authen</a:t>
            </a:r>
            <a:r>
              <a:rPr lang="en" sz="1400">
                <a:latin typeface="Arial"/>
                <a:cs typeface="Times New Roman"/>
              </a:rPr>
              <a:t>(</a:t>
            </a:r>
            <a:r>
              <a:rPr lang="en" sz="1400" err="1">
                <a:latin typeface="Arial"/>
                <a:cs typeface="Times New Roman"/>
              </a:rPr>
              <a:t>Login,logout</a:t>
            </a:r>
            <a:r>
              <a:rPr lang="en" sz="1400">
                <a:latin typeface="Arial"/>
                <a:cs typeface="Times New Roman"/>
              </a:rPr>
              <a:t>, </a:t>
            </a:r>
            <a:r>
              <a:rPr lang="en" sz="1400" err="1">
                <a:latin typeface="Arial"/>
                <a:cs typeface="Times New Roman"/>
              </a:rPr>
              <a:t>getMainUser</a:t>
            </a:r>
            <a:r>
              <a:rPr lang="en" sz="1400">
                <a:latin typeface="Arial"/>
                <a:cs typeface="Times New Roman"/>
              </a:rPr>
              <a:t>, </a:t>
            </a:r>
            <a:r>
              <a:rPr lang="en" sz="1400" err="1">
                <a:latin typeface="Arial"/>
                <a:cs typeface="Times New Roman"/>
              </a:rPr>
              <a:t>isAnonymousSession</a:t>
            </a:r>
            <a:r>
              <a:rPr lang="en" sz="1400">
                <a:latin typeface="Arial"/>
                <a:cs typeface="Times New Roman"/>
              </a:rPr>
              <a:t>) </a:t>
            </a:r>
            <a:r>
              <a:rPr lang="en" sz="1400" err="1">
                <a:latin typeface="Arial"/>
                <a:cs typeface="Times New Roman"/>
              </a:rPr>
              <a:t>thì</a:t>
            </a:r>
            <a:r>
              <a:rPr lang="en" sz="1400">
                <a:latin typeface="Arial"/>
                <a:cs typeface="Times New Roman"/>
              </a:rPr>
              <a:t> method md5 </a:t>
            </a:r>
            <a:r>
              <a:rPr lang="en" sz="1400" err="1">
                <a:latin typeface="Arial"/>
                <a:cs typeface="Times New Roman"/>
              </a:rPr>
              <a:t>lại</a:t>
            </a:r>
            <a:r>
              <a:rPr lang="en" sz="1400">
                <a:latin typeface="Arial"/>
                <a:cs typeface="Times New Roman"/>
              </a:rPr>
              <a:t> </a:t>
            </a:r>
            <a:r>
              <a:rPr lang="en" sz="1400" err="1">
                <a:latin typeface="Arial"/>
                <a:cs typeface="Times New Roman"/>
              </a:rPr>
              <a:t>không</a:t>
            </a:r>
            <a:r>
              <a:rPr lang="en" sz="1400">
                <a:latin typeface="Arial"/>
                <a:cs typeface="Times New Roman"/>
              </a:rPr>
              <a:t> </a:t>
            </a:r>
            <a:r>
              <a:rPr lang="en" sz="1400" err="1">
                <a:latin typeface="Arial"/>
                <a:cs typeface="Times New Roman"/>
              </a:rPr>
              <a:t>liên</a:t>
            </a:r>
            <a:r>
              <a:rPr lang="en" sz="1400">
                <a:latin typeface="Arial"/>
                <a:cs typeface="Times New Roman"/>
              </a:rPr>
              <a:t> </a:t>
            </a:r>
            <a:r>
              <a:rPr lang="en" sz="1400" err="1">
                <a:latin typeface="Arial"/>
                <a:cs typeface="Times New Roman"/>
              </a:rPr>
              <a:t>quan</a:t>
            </a:r>
            <a:r>
              <a:rPr lang="en" sz="1400">
                <a:latin typeface="Arial"/>
                <a:cs typeface="Times New Roman"/>
              </a:rPr>
              <a:t>. </a:t>
            </a:r>
            <a:r>
              <a:rPr lang="en" sz="1400" err="1">
                <a:latin typeface="Arial"/>
                <a:cs typeface="Times New Roman"/>
              </a:rPr>
              <a:t>Nên</a:t>
            </a:r>
            <a:r>
              <a:rPr lang="en" sz="1400">
                <a:latin typeface="Arial"/>
                <a:cs typeface="Times New Roman"/>
              </a:rPr>
              <a:t> </a:t>
            </a:r>
            <a:r>
              <a:rPr lang="en" sz="1400" err="1">
                <a:latin typeface="Arial"/>
                <a:cs typeface="Times New Roman"/>
              </a:rPr>
              <a:t>tách</a:t>
            </a:r>
            <a:r>
              <a:rPr lang="en" sz="1400">
                <a:latin typeface="Arial"/>
                <a:cs typeface="Times New Roman"/>
              </a:rPr>
              <a:t> </a:t>
            </a:r>
            <a:r>
              <a:rPr lang="vi" sz="1400">
                <a:latin typeface="Arial"/>
                <a:cs typeface="Times New Roman"/>
              </a:rPr>
              <a:t>hàm sinh mã băm ra một </a:t>
            </a:r>
            <a:r>
              <a:rPr lang="vi" sz="1400" err="1">
                <a:latin typeface="Arial"/>
                <a:cs typeface="Times New Roman"/>
              </a:rPr>
              <a:t>class</a:t>
            </a:r>
            <a:r>
              <a:rPr lang="vi" sz="1400">
                <a:latin typeface="Arial"/>
                <a:cs typeface="Times New Roman"/>
              </a:rPr>
              <a:t> riêng và truyền vào </a:t>
            </a:r>
            <a:r>
              <a:rPr lang="vi" sz="1400" err="1">
                <a:latin typeface="Arial"/>
                <a:cs typeface="Times New Roman"/>
              </a:rPr>
              <a:t>AuthenticationController</a:t>
            </a:r>
            <a:r>
              <a:rPr lang="vi" sz="1400">
                <a:latin typeface="Arial"/>
                <a:cs typeface="Times New Roman"/>
              </a:rPr>
              <a:t>.</a:t>
            </a:r>
          </a:p>
          <a:p>
            <a:pPr indent="-311150">
              <a:lnSpc>
                <a:spcPct val="120000"/>
              </a:lnSpc>
              <a:spcBef>
                <a:spcPts val="0"/>
              </a:spcBef>
              <a:buSzPts val="1200"/>
              <a:buFont typeface="Wingdings,Sans-Serif" panose="05000000000000000000" pitchFamily="2" charset="2"/>
              <a:buChar char="q"/>
            </a:pPr>
            <a:r>
              <a:rPr lang="en-US" sz="1400">
                <a:latin typeface="Arial"/>
                <a:cs typeface="Arial"/>
              </a:rPr>
              <a:t>DeliveryInfo.java: Class </a:t>
            </a:r>
            <a:r>
              <a:rPr lang="en-US" sz="1400" err="1">
                <a:latin typeface="Arial"/>
                <a:cs typeface="Arial"/>
              </a:rPr>
              <a:t>DeliveryInfo</a:t>
            </a:r>
            <a:r>
              <a:rPr lang="en-US" sz="1400">
                <a:latin typeface="Arial"/>
                <a:cs typeface="Arial"/>
              </a:rPr>
              <a:t> </a:t>
            </a:r>
            <a:r>
              <a:rPr lang="en-US" sz="1400" err="1">
                <a:latin typeface="Arial"/>
                <a:cs typeface="Arial"/>
              </a:rPr>
              <a:t>đang</a:t>
            </a:r>
            <a:r>
              <a:rPr lang="en-US" sz="1400">
                <a:latin typeface="Arial"/>
                <a:cs typeface="Arial"/>
              </a:rPr>
              <a:t> </a:t>
            </a:r>
            <a:r>
              <a:rPr lang="en-US" sz="1400" err="1">
                <a:latin typeface="Arial"/>
                <a:cs typeface="Arial"/>
              </a:rPr>
              <a:t>có</a:t>
            </a:r>
            <a:r>
              <a:rPr lang="en-US" sz="1400">
                <a:latin typeface="Arial"/>
                <a:cs typeface="Arial"/>
              </a:rPr>
              <a:t> </a:t>
            </a:r>
            <a:r>
              <a:rPr lang="en-US" sz="1400" err="1">
                <a:latin typeface="Arial"/>
                <a:cs typeface="Arial"/>
              </a:rPr>
              <a:t>chứa</a:t>
            </a:r>
            <a:r>
              <a:rPr lang="en-US" sz="1400">
                <a:latin typeface="Arial"/>
                <a:cs typeface="Arial"/>
              </a:rPr>
              <a:t> </a:t>
            </a:r>
            <a:r>
              <a:rPr lang="en-US" sz="1400" err="1">
                <a:latin typeface="Arial"/>
                <a:cs typeface="Arial"/>
              </a:rPr>
              <a:t>một</a:t>
            </a:r>
            <a:r>
              <a:rPr lang="en-US" sz="1400">
                <a:latin typeface="Arial"/>
                <a:cs typeface="Arial"/>
              </a:rPr>
              <a:t> method </a:t>
            </a:r>
            <a:r>
              <a:rPr lang="en-US" sz="1400" err="1">
                <a:latin typeface="Arial"/>
                <a:cs typeface="Arial"/>
              </a:rPr>
              <a:t>dùng</a:t>
            </a:r>
            <a:r>
              <a:rPr lang="en-US" sz="1400">
                <a:latin typeface="Arial"/>
                <a:cs typeface="Arial"/>
              </a:rPr>
              <a:t> </a:t>
            </a:r>
            <a:r>
              <a:rPr lang="en-US" sz="1400" err="1">
                <a:latin typeface="Arial"/>
                <a:cs typeface="Arial"/>
              </a:rPr>
              <a:t>để</a:t>
            </a:r>
            <a:r>
              <a:rPr lang="en-US" sz="1400">
                <a:latin typeface="Arial"/>
                <a:cs typeface="Arial"/>
              </a:rPr>
              <a:t> </a:t>
            </a:r>
            <a:r>
              <a:rPr lang="en-US" sz="1400" err="1">
                <a:latin typeface="Arial"/>
                <a:cs typeface="Arial"/>
              </a:rPr>
              <a:t>tính</a:t>
            </a:r>
            <a:r>
              <a:rPr lang="en-US" sz="1400">
                <a:latin typeface="Arial"/>
                <a:cs typeface="Arial"/>
              </a:rPr>
              <a:t> </a:t>
            </a:r>
            <a:r>
              <a:rPr lang="en-US" sz="1400" err="1">
                <a:latin typeface="Arial"/>
                <a:cs typeface="Arial"/>
              </a:rPr>
              <a:t>toán</a:t>
            </a:r>
            <a:r>
              <a:rPr lang="en-US" sz="1400">
                <a:latin typeface="Arial"/>
                <a:cs typeface="Arial"/>
              </a:rPr>
              <a:t> chi </a:t>
            </a:r>
            <a:r>
              <a:rPr lang="en-US" sz="1400" err="1">
                <a:latin typeface="Arial"/>
                <a:cs typeface="Arial"/>
              </a:rPr>
              <a:t>phí</a:t>
            </a:r>
            <a:r>
              <a:rPr lang="en-US" sz="1400">
                <a:latin typeface="Arial"/>
                <a:cs typeface="Arial"/>
              </a:rPr>
              <a:t> </a:t>
            </a:r>
            <a:r>
              <a:rPr lang="en-US" sz="1400" err="1">
                <a:latin typeface="Arial"/>
                <a:cs typeface="Arial"/>
              </a:rPr>
              <a:t>vận</a:t>
            </a:r>
            <a:r>
              <a:rPr lang="en-US" sz="1400">
                <a:latin typeface="Arial"/>
                <a:cs typeface="Arial"/>
              </a:rPr>
              <a:t> </a:t>
            </a:r>
            <a:r>
              <a:rPr lang="en-US" sz="1400" err="1">
                <a:latin typeface="Arial"/>
                <a:cs typeface="Arial"/>
              </a:rPr>
              <a:t>chuyển</a:t>
            </a:r>
            <a:r>
              <a:rPr lang="en-US" sz="1400">
                <a:latin typeface="Arial"/>
                <a:cs typeface="Arial"/>
              </a:rPr>
              <a:t>. Class </a:t>
            </a:r>
            <a:r>
              <a:rPr lang="en-US" sz="1400" err="1">
                <a:latin typeface="Arial"/>
                <a:cs typeface="Arial"/>
              </a:rPr>
              <a:t>DeliveryInfo</a:t>
            </a:r>
            <a:r>
              <a:rPr lang="en-US" sz="1400">
                <a:latin typeface="Arial"/>
                <a:cs typeface="Arial"/>
              </a:rPr>
              <a:t> </a:t>
            </a:r>
            <a:r>
              <a:rPr lang="en-US" sz="1400" err="1">
                <a:latin typeface="Arial"/>
                <a:cs typeface="Arial"/>
              </a:rPr>
              <a:t>là</a:t>
            </a:r>
            <a:r>
              <a:rPr lang="en-US" sz="1400">
                <a:latin typeface="Arial"/>
                <a:cs typeface="Arial"/>
              </a:rPr>
              <a:t> </a:t>
            </a:r>
            <a:r>
              <a:rPr lang="en-US" sz="1400" err="1">
                <a:latin typeface="Arial"/>
                <a:cs typeface="Arial"/>
              </a:rPr>
              <a:t>một</a:t>
            </a:r>
            <a:r>
              <a:rPr lang="en-US" sz="1400">
                <a:latin typeface="Arial"/>
                <a:cs typeface="Arial"/>
              </a:rPr>
              <a:t> entity </a:t>
            </a:r>
            <a:r>
              <a:rPr lang="en-US" sz="1400" err="1">
                <a:latin typeface="Arial"/>
                <a:cs typeface="Arial"/>
              </a:rPr>
              <a:t>vậy</a:t>
            </a:r>
            <a:r>
              <a:rPr lang="en-US" sz="1400">
                <a:latin typeface="Arial"/>
                <a:cs typeface="Arial"/>
              </a:rPr>
              <a:t> </a:t>
            </a:r>
            <a:r>
              <a:rPr lang="en-US" sz="1400" err="1">
                <a:latin typeface="Arial"/>
                <a:cs typeface="Arial"/>
              </a:rPr>
              <a:t>nên</a:t>
            </a:r>
            <a:r>
              <a:rPr lang="en-US" sz="1400">
                <a:latin typeface="Arial"/>
                <a:cs typeface="Arial"/>
              </a:rPr>
              <a:t> </a:t>
            </a:r>
            <a:r>
              <a:rPr lang="en-US" sz="1400" err="1">
                <a:latin typeface="Arial"/>
                <a:cs typeface="Arial"/>
              </a:rPr>
              <a:t>việc</a:t>
            </a:r>
            <a:r>
              <a:rPr lang="en-US" sz="1400">
                <a:latin typeface="Arial"/>
                <a:cs typeface="Arial"/>
              </a:rPr>
              <a:t> </a:t>
            </a:r>
            <a:r>
              <a:rPr lang="en-US" sz="1400" err="1">
                <a:latin typeface="Arial"/>
                <a:cs typeface="Arial"/>
              </a:rPr>
              <a:t>tính</a:t>
            </a:r>
            <a:r>
              <a:rPr lang="en-US" sz="1400">
                <a:latin typeface="Arial"/>
                <a:cs typeface="Arial"/>
              </a:rPr>
              <a:t> </a:t>
            </a:r>
            <a:r>
              <a:rPr lang="en-US" sz="1400" err="1">
                <a:latin typeface="Arial"/>
                <a:cs typeface="Arial"/>
              </a:rPr>
              <a:t>toán</a:t>
            </a:r>
            <a:r>
              <a:rPr lang="en-US" sz="1400">
                <a:latin typeface="Arial"/>
                <a:cs typeface="Arial"/>
              </a:rPr>
              <a:t> chi </a:t>
            </a:r>
            <a:r>
              <a:rPr lang="en-US" sz="1400" err="1">
                <a:latin typeface="Arial"/>
                <a:cs typeface="Arial"/>
              </a:rPr>
              <a:t>phí</a:t>
            </a:r>
            <a:r>
              <a:rPr lang="en-US" sz="1400">
                <a:latin typeface="Arial"/>
                <a:cs typeface="Arial"/>
              </a:rPr>
              <a:t> </a:t>
            </a:r>
            <a:r>
              <a:rPr lang="en-US" sz="1400" err="1">
                <a:latin typeface="Arial"/>
                <a:cs typeface="Arial"/>
              </a:rPr>
              <a:t>vận</a:t>
            </a:r>
            <a:r>
              <a:rPr lang="en-US" sz="1400">
                <a:latin typeface="Arial"/>
                <a:cs typeface="Arial"/>
              </a:rPr>
              <a:t> </a:t>
            </a:r>
            <a:r>
              <a:rPr lang="en-US" sz="1400" err="1">
                <a:latin typeface="Arial"/>
                <a:cs typeface="Arial"/>
              </a:rPr>
              <a:t>chuyển</a:t>
            </a:r>
            <a:r>
              <a:rPr lang="en-US" sz="1400">
                <a:latin typeface="Arial"/>
                <a:cs typeface="Arial"/>
              </a:rPr>
              <a:t> </a:t>
            </a:r>
            <a:r>
              <a:rPr lang="en-US" sz="1400" err="1">
                <a:latin typeface="Arial"/>
                <a:cs typeface="Arial"/>
              </a:rPr>
              <a:t>không</a:t>
            </a:r>
            <a:r>
              <a:rPr lang="en-US" sz="1400">
                <a:latin typeface="Arial"/>
                <a:cs typeface="Arial"/>
              </a:rPr>
              <a:t> </a:t>
            </a:r>
            <a:r>
              <a:rPr lang="en-US" sz="1400" err="1">
                <a:latin typeface="Arial"/>
                <a:cs typeface="Arial"/>
              </a:rPr>
              <a:t>phải</a:t>
            </a:r>
            <a:r>
              <a:rPr lang="en-US" sz="1400">
                <a:latin typeface="Arial"/>
                <a:cs typeface="Arial"/>
              </a:rPr>
              <a:t> </a:t>
            </a:r>
            <a:r>
              <a:rPr lang="en-US" sz="1400" err="1">
                <a:latin typeface="Arial"/>
                <a:cs typeface="Arial"/>
              </a:rPr>
              <a:t>là</a:t>
            </a:r>
            <a:r>
              <a:rPr lang="en-US" sz="1400">
                <a:latin typeface="Arial"/>
                <a:cs typeface="Arial"/>
              </a:rPr>
              <a:t> </a:t>
            </a:r>
            <a:r>
              <a:rPr lang="en-US" sz="1400" err="1">
                <a:latin typeface="Arial"/>
                <a:cs typeface="Arial"/>
              </a:rPr>
              <a:t>nhiệm</a:t>
            </a:r>
            <a:r>
              <a:rPr lang="en-US" sz="1400">
                <a:latin typeface="Arial"/>
                <a:cs typeface="Arial"/>
              </a:rPr>
              <a:t> </a:t>
            </a:r>
            <a:r>
              <a:rPr lang="en-US" sz="1400" err="1">
                <a:latin typeface="Arial"/>
                <a:cs typeface="Arial"/>
              </a:rPr>
              <a:t>vụ</a:t>
            </a:r>
            <a:r>
              <a:rPr lang="en-US" sz="1400">
                <a:latin typeface="Arial"/>
                <a:cs typeface="Arial"/>
              </a:rPr>
              <a:t> </a:t>
            </a:r>
            <a:r>
              <a:rPr lang="en-US" sz="1400" err="1">
                <a:latin typeface="Arial"/>
                <a:cs typeface="Arial"/>
              </a:rPr>
              <a:t>của</a:t>
            </a:r>
            <a:r>
              <a:rPr lang="en-US" sz="1400">
                <a:latin typeface="Arial"/>
                <a:cs typeface="Arial"/>
              </a:rPr>
              <a:t> </a:t>
            </a:r>
            <a:r>
              <a:rPr lang="en-US" sz="1400" err="1">
                <a:latin typeface="Arial"/>
                <a:cs typeface="Arial"/>
              </a:rPr>
              <a:t>nó.Nên</a:t>
            </a:r>
            <a:r>
              <a:rPr lang="en-US" sz="1400">
                <a:latin typeface="Arial"/>
                <a:cs typeface="Arial"/>
              </a:rPr>
              <a:t> </a:t>
            </a:r>
            <a:r>
              <a:rPr lang="en-US" sz="1400" err="1">
                <a:latin typeface="Arial"/>
                <a:cs typeface="Arial"/>
              </a:rPr>
              <a:t>tách</a:t>
            </a:r>
            <a:r>
              <a:rPr lang="en-US" sz="1400">
                <a:latin typeface="Arial"/>
                <a:cs typeface="Arial"/>
              </a:rPr>
              <a:t> </a:t>
            </a:r>
            <a:r>
              <a:rPr lang="en-US" sz="1400" err="1">
                <a:latin typeface="Arial"/>
                <a:cs typeface="Arial"/>
              </a:rPr>
              <a:t>hàm</a:t>
            </a:r>
            <a:r>
              <a:rPr lang="en-US" sz="1400">
                <a:latin typeface="Arial"/>
                <a:cs typeface="Arial"/>
              </a:rPr>
              <a:t> </a:t>
            </a:r>
            <a:r>
              <a:rPr lang="en-US" sz="1400" err="1">
                <a:latin typeface="Arial"/>
                <a:cs typeface="Arial"/>
              </a:rPr>
              <a:t>tính</a:t>
            </a:r>
            <a:r>
              <a:rPr lang="en-US" sz="1400">
                <a:latin typeface="Arial"/>
                <a:cs typeface="Arial"/>
              </a:rPr>
              <a:t> </a:t>
            </a:r>
            <a:r>
              <a:rPr lang="en-US" sz="1400" err="1">
                <a:latin typeface="Arial"/>
                <a:cs typeface="Arial"/>
              </a:rPr>
              <a:t>toán</a:t>
            </a:r>
            <a:r>
              <a:rPr lang="en-US" sz="1400">
                <a:latin typeface="Arial"/>
                <a:cs typeface="Arial"/>
              </a:rPr>
              <a:t> chi </a:t>
            </a:r>
            <a:r>
              <a:rPr lang="en-US" sz="1400" err="1">
                <a:latin typeface="Arial"/>
                <a:cs typeface="Arial"/>
              </a:rPr>
              <a:t>phí</a:t>
            </a:r>
            <a:r>
              <a:rPr lang="en-US" sz="1400">
                <a:latin typeface="Arial"/>
                <a:cs typeface="Arial"/>
              </a:rPr>
              <a:t> </a:t>
            </a:r>
            <a:r>
              <a:rPr lang="en-US" sz="1400" err="1">
                <a:latin typeface="Arial"/>
                <a:cs typeface="Arial"/>
              </a:rPr>
              <a:t>vận</a:t>
            </a:r>
            <a:r>
              <a:rPr lang="en-US" sz="1400">
                <a:latin typeface="Arial"/>
                <a:cs typeface="Arial"/>
              </a:rPr>
              <a:t> </a:t>
            </a:r>
            <a:r>
              <a:rPr lang="en-US" sz="1400" err="1">
                <a:latin typeface="Arial"/>
                <a:cs typeface="Arial"/>
              </a:rPr>
              <a:t>chuyển</a:t>
            </a:r>
            <a:r>
              <a:rPr lang="en-US" sz="1400">
                <a:latin typeface="Arial"/>
                <a:cs typeface="Arial"/>
              </a:rPr>
              <a:t> </a:t>
            </a:r>
            <a:r>
              <a:rPr lang="en-US" sz="1400" err="1">
                <a:latin typeface="Arial"/>
                <a:cs typeface="Arial"/>
              </a:rPr>
              <a:t>ra</a:t>
            </a:r>
            <a:r>
              <a:rPr lang="en-US" sz="1400">
                <a:latin typeface="Arial"/>
                <a:cs typeface="Arial"/>
              </a:rPr>
              <a:t> </a:t>
            </a:r>
            <a:r>
              <a:rPr lang="en-US" sz="1400" err="1">
                <a:latin typeface="Arial"/>
                <a:cs typeface="Arial"/>
              </a:rPr>
              <a:t>một</a:t>
            </a:r>
            <a:r>
              <a:rPr lang="en-US" sz="1400">
                <a:latin typeface="Arial"/>
                <a:cs typeface="Arial"/>
              </a:rPr>
              <a:t> class </a:t>
            </a:r>
            <a:r>
              <a:rPr lang="en-US" sz="1400" err="1">
                <a:latin typeface="Arial"/>
                <a:cs typeface="Arial"/>
              </a:rPr>
              <a:t>riêng</a:t>
            </a:r>
            <a:r>
              <a:rPr lang="en-US" sz="1400">
                <a:latin typeface="Arial"/>
                <a:cs typeface="Arial"/>
              </a:rPr>
              <a:t> </a:t>
            </a:r>
            <a:r>
              <a:rPr lang="en-US" sz="1400" err="1">
                <a:latin typeface="Arial"/>
                <a:cs typeface="Arial"/>
              </a:rPr>
              <a:t>và</a:t>
            </a:r>
            <a:r>
              <a:rPr lang="en-US" sz="1400">
                <a:latin typeface="Arial"/>
                <a:cs typeface="Arial"/>
              </a:rPr>
              <a:t> </a:t>
            </a:r>
            <a:r>
              <a:rPr lang="en-US" sz="1400" err="1">
                <a:latin typeface="Arial"/>
                <a:cs typeface="Arial"/>
              </a:rPr>
              <a:t>truyền</a:t>
            </a:r>
            <a:r>
              <a:rPr lang="en-US" sz="1400">
                <a:latin typeface="Arial"/>
                <a:cs typeface="Arial"/>
              </a:rPr>
              <a:t> </a:t>
            </a:r>
            <a:r>
              <a:rPr lang="en-US" sz="1400" err="1">
                <a:latin typeface="Arial"/>
                <a:cs typeface="Arial"/>
              </a:rPr>
              <a:t>vào</a:t>
            </a:r>
            <a:r>
              <a:rPr lang="en-US" sz="1400">
                <a:latin typeface="Arial"/>
                <a:cs typeface="Arial"/>
              </a:rPr>
              <a:t> </a:t>
            </a:r>
            <a:r>
              <a:rPr lang="en-US" sz="1400" err="1">
                <a:latin typeface="Arial"/>
                <a:cs typeface="Arial"/>
              </a:rPr>
              <a:t>DeliveryInfo</a:t>
            </a:r>
            <a:r>
              <a:rPr lang="en-US" sz="1400">
                <a:latin typeface="Arial"/>
                <a:cs typeface="Arial"/>
              </a:rPr>
              <a:t>.</a:t>
            </a:r>
            <a:endParaRPr lang="en-US" sz="1400" err="1">
              <a:latin typeface="Arial"/>
              <a:cs typeface="Arial"/>
            </a:endParaRPr>
          </a:p>
          <a:p>
            <a:pPr indent="-311150">
              <a:lnSpc>
                <a:spcPct val="120000"/>
              </a:lnSpc>
              <a:spcBef>
                <a:spcPts val="0"/>
              </a:spcBef>
              <a:buSzPts val="1200"/>
              <a:buFont typeface="Wingdings,Sans-Serif" panose="05000000000000000000" pitchFamily="2" charset="2"/>
              <a:buChar char="q"/>
            </a:pPr>
            <a:r>
              <a:rPr lang="en-US" sz="1400">
                <a:latin typeface="Arial"/>
                <a:cs typeface="Times New Roman"/>
              </a:rPr>
              <a:t>PlaceOrderController.java: </a:t>
            </a:r>
            <a:r>
              <a:rPr lang="en-US" sz="1400" err="1">
                <a:latin typeface="Arial"/>
                <a:cs typeface="Arial"/>
              </a:rPr>
              <a:t>Chịu</a:t>
            </a:r>
            <a:r>
              <a:rPr lang="en-US" sz="1400">
                <a:latin typeface="Arial"/>
                <a:cs typeface="Arial"/>
              </a:rPr>
              <a:t> </a:t>
            </a:r>
            <a:r>
              <a:rPr lang="en-US" sz="1400" err="1">
                <a:latin typeface="Arial"/>
                <a:cs typeface="Arial"/>
              </a:rPr>
              <a:t>trách</a:t>
            </a:r>
            <a:r>
              <a:rPr lang="en-US" sz="1400">
                <a:latin typeface="Arial"/>
                <a:cs typeface="Arial"/>
              </a:rPr>
              <a:t> </a:t>
            </a:r>
            <a:r>
              <a:rPr lang="en-US" sz="1400" err="1">
                <a:latin typeface="Arial"/>
                <a:cs typeface="Arial"/>
              </a:rPr>
              <a:t>nhiệm</a:t>
            </a:r>
            <a:r>
              <a:rPr lang="en-US" sz="1400">
                <a:latin typeface="Arial"/>
                <a:cs typeface="Arial"/>
              </a:rPr>
              <a:t> </a:t>
            </a:r>
            <a:r>
              <a:rPr lang="en-US" sz="1400" err="1">
                <a:latin typeface="Arial"/>
                <a:cs typeface="Arial"/>
              </a:rPr>
              <a:t>điều</a:t>
            </a:r>
            <a:r>
              <a:rPr lang="en-US" sz="1400">
                <a:latin typeface="Arial"/>
                <a:cs typeface="Arial"/>
              </a:rPr>
              <a:t> </a:t>
            </a:r>
            <a:r>
              <a:rPr lang="en-US" sz="1400" err="1">
                <a:latin typeface="Arial"/>
                <a:cs typeface="Arial"/>
              </a:rPr>
              <a:t>khiển</a:t>
            </a:r>
            <a:r>
              <a:rPr lang="en-US" sz="1400">
                <a:latin typeface="Arial"/>
                <a:cs typeface="Arial"/>
              </a:rPr>
              <a:t> </a:t>
            </a:r>
            <a:r>
              <a:rPr lang="en-US" sz="1400" err="1">
                <a:latin typeface="Arial"/>
                <a:cs typeface="Arial"/>
              </a:rPr>
              <a:t>quy</a:t>
            </a:r>
            <a:r>
              <a:rPr lang="en-US" sz="1400">
                <a:latin typeface="Arial"/>
                <a:cs typeface="Arial"/>
              </a:rPr>
              <a:t> </a:t>
            </a:r>
            <a:r>
              <a:rPr lang="en-US" sz="1400" err="1">
                <a:latin typeface="Arial"/>
                <a:cs typeface="Arial"/>
              </a:rPr>
              <a:t>trình</a:t>
            </a:r>
            <a:r>
              <a:rPr lang="en-US" sz="1400">
                <a:latin typeface="Arial"/>
                <a:cs typeface="Arial"/>
              </a:rPr>
              <a:t> </a:t>
            </a:r>
            <a:r>
              <a:rPr lang="en-US" sz="1400" err="1">
                <a:latin typeface="Arial"/>
                <a:cs typeface="Arial"/>
              </a:rPr>
              <a:t>đặt</a:t>
            </a:r>
            <a:r>
              <a:rPr lang="en-US" sz="1400">
                <a:latin typeface="Arial"/>
                <a:cs typeface="Arial"/>
              </a:rPr>
              <a:t> </a:t>
            </a:r>
            <a:r>
              <a:rPr lang="en-US" sz="1400" err="1">
                <a:latin typeface="Arial"/>
                <a:cs typeface="Arial"/>
              </a:rPr>
              <a:t>hàng</a:t>
            </a:r>
            <a:r>
              <a:rPr lang="en-US" sz="1400">
                <a:latin typeface="Arial"/>
                <a:cs typeface="Arial"/>
              </a:rPr>
              <a:t> </a:t>
            </a:r>
            <a:r>
              <a:rPr lang="en-US" sz="1400" err="1">
                <a:latin typeface="Arial"/>
                <a:cs typeface="Arial"/>
              </a:rPr>
              <a:t>trong</a:t>
            </a:r>
            <a:r>
              <a:rPr lang="en-US" sz="1400">
                <a:latin typeface="Arial"/>
                <a:cs typeface="Arial"/>
              </a:rPr>
              <a:t> </a:t>
            </a:r>
            <a:r>
              <a:rPr lang="en-US" sz="1400" err="1">
                <a:latin typeface="Arial"/>
                <a:cs typeface="Arial"/>
              </a:rPr>
              <a:t>hệ</a:t>
            </a:r>
            <a:r>
              <a:rPr lang="en-US" sz="1400">
                <a:latin typeface="Arial"/>
                <a:cs typeface="Arial"/>
              </a:rPr>
              <a:t> </a:t>
            </a:r>
            <a:r>
              <a:rPr lang="en-US" sz="1400" err="1">
                <a:latin typeface="Arial"/>
                <a:cs typeface="Arial"/>
              </a:rPr>
              <a:t>thống</a:t>
            </a:r>
            <a:r>
              <a:rPr lang="en-US" sz="1400">
                <a:latin typeface="Arial"/>
                <a:cs typeface="Arial"/>
              </a:rPr>
              <a:t>. </a:t>
            </a:r>
            <a:r>
              <a:rPr lang="en-US" sz="1400" err="1">
                <a:latin typeface="Arial"/>
                <a:cs typeface="Arial"/>
              </a:rPr>
              <a:t>Nó</a:t>
            </a:r>
            <a:r>
              <a:rPr lang="en-US" sz="1400">
                <a:latin typeface="Arial"/>
                <a:cs typeface="Arial"/>
              </a:rPr>
              <a:t> </a:t>
            </a:r>
            <a:r>
              <a:rPr lang="en-US" sz="1400" err="1">
                <a:latin typeface="Arial"/>
                <a:cs typeface="Arial"/>
              </a:rPr>
              <a:t>cung</a:t>
            </a:r>
            <a:r>
              <a:rPr lang="en-US" sz="1400">
                <a:latin typeface="Arial"/>
                <a:cs typeface="Arial"/>
              </a:rPr>
              <a:t> </a:t>
            </a:r>
            <a:r>
              <a:rPr lang="en-US" sz="1400" err="1">
                <a:latin typeface="Arial"/>
                <a:cs typeface="Arial"/>
              </a:rPr>
              <a:t>cấp</a:t>
            </a:r>
            <a:r>
              <a:rPr lang="en-US" sz="1400">
                <a:latin typeface="Arial"/>
                <a:cs typeface="Arial"/>
              </a:rPr>
              <a:t> </a:t>
            </a:r>
            <a:r>
              <a:rPr lang="en-US" sz="1400" err="1">
                <a:latin typeface="Arial"/>
                <a:cs typeface="Arial"/>
              </a:rPr>
              <a:t>các</a:t>
            </a:r>
            <a:r>
              <a:rPr lang="en-US" sz="1400">
                <a:latin typeface="Arial"/>
                <a:cs typeface="Arial"/>
              </a:rPr>
              <a:t> </a:t>
            </a:r>
            <a:r>
              <a:rPr lang="en-US" sz="1400" err="1">
                <a:latin typeface="Arial"/>
                <a:cs typeface="Arial"/>
              </a:rPr>
              <a:t>phương</a:t>
            </a:r>
            <a:r>
              <a:rPr lang="en-US" sz="1400">
                <a:latin typeface="Arial"/>
                <a:cs typeface="Arial"/>
              </a:rPr>
              <a:t> </a:t>
            </a:r>
            <a:r>
              <a:rPr lang="en-US" sz="1400" err="1">
                <a:latin typeface="Arial"/>
                <a:cs typeface="Arial"/>
              </a:rPr>
              <a:t>thức</a:t>
            </a:r>
            <a:r>
              <a:rPr lang="en-US" sz="1400">
                <a:latin typeface="Arial"/>
                <a:cs typeface="Arial"/>
              </a:rPr>
              <a:t> </a:t>
            </a:r>
            <a:r>
              <a:rPr lang="en-US" sz="1400" err="1">
                <a:latin typeface="Arial"/>
                <a:cs typeface="Arial"/>
              </a:rPr>
              <a:t>để</a:t>
            </a:r>
            <a:r>
              <a:rPr lang="en-US" sz="1400">
                <a:latin typeface="Arial"/>
                <a:cs typeface="Arial"/>
              </a:rPr>
              <a:t> </a:t>
            </a:r>
            <a:r>
              <a:rPr lang="en-US" sz="1400" err="1">
                <a:latin typeface="Arial"/>
                <a:cs typeface="Arial"/>
              </a:rPr>
              <a:t>kiểm</a:t>
            </a:r>
            <a:r>
              <a:rPr lang="en-US" sz="1400">
                <a:latin typeface="Arial"/>
                <a:cs typeface="Arial"/>
              </a:rPr>
              <a:t> </a:t>
            </a:r>
            <a:r>
              <a:rPr lang="en-US" sz="1400" err="1">
                <a:latin typeface="Arial"/>
                <a:cs typeface="Arial"/>
              </a:rPr>
              <a:t>tra</a:t>
            </a:r>
            <a:r>
              <a:rPr lang="en-US" sz="1400">
                <a:latin typeface="Arial"/>
                <a:cs typeface="Arial"/>
              </a:rPr>
              <a:t> </a:t>
            </a:r>
            <a:r>
              <a:rPr lang="en-US" sz="1400" err="1">
                <a:latin typeface="Arial"/>
                <a:cs typeface="Arial"/>
              </a:rPr>
              <a:t>tính</a:t>
            </a:r>
            <a:r>
              <a:rPr lang="en-US" sz="1400">
                <a:latin typeface="Arial"/>
                <a:cs typeface="Arial"/>
              </a:rPr>
              <a:t> </a:t>
            </a:r>
            <a:r>
              <a:rPr lang="en-US" sz="1400" err="1">
                <a:latin typeface="Arial"/>
                <a:cs typeface="Arial"/>
              </a:rPr>
              <a:t>khả</a:t>
            </a:r>
            <a:r>
              <a:rPr lang="en-US" sz="1400">
                <a:latin typeface="Arial"/>
                <a:cs typeface="Arial"/>
              </a:rPr>
              <a:t> </a:t>
            </a:r>
            <a:r>
              <a:rPr lang="en-US" sz="1400" err="1">
                <a:latin typeface="Arial"/>
                <a:cs typeface="Arial"/>
              </a:rPr>
              <a:t>dụng</a:t>
            </a:r>
            <a:r>
              <a:rPr lang="en-US" sz="1400">
                <a:latin typeface="Arial"/>
                <a:cs typeface="Arial"/>
              </a:rPr>
              <a:t> </a:t>
            </a:r>
            <a:r>
              <a:rPr lang="en-US" sz="1400" err="1">
                <a:latin typeface="Arial"/>
                <a:cs typeface="Arial"/>
              </a:rPr>
              <a:t>của</a:t>
            </a:r>
            <a:r>
              <a:rPr lang="en-US" sz="1400">
                <a:latin typeface="Arial"/>
                <a:cs typeface="Arial"/>
              </a:rPr>
              <a:t> </a:t>
            </a:r>
            <a:r>
              <a:rPr lang="en-US" sz="1400" err="1">
                <a:latin typeface="Arial"/>
                <a:cs typeface="Arial"/>
              </a:rPr>
              <a:t>sản</a:t>
            </a:r>
            <a:r>
              <a:rPr lang="en-US" sz="1400">
                <a:latin typeface="Arial"/>
                <a:cs typeface="Arial"/>
              </a:rPr>
              <a:t> </a:t>
            </a:r>
            <a:r>
              <a:rPr lang="en-US" sz="1400" err="1">
                <a:latin typeface="Arial"/>
                <a:cs typeface="Arial"/>
              </a:rPr>
              <a:t>phẩm</a:t>
            </a:r>
            <a:r>
              <a:rPr lang="en-US" sz="1400">
                <a:latin typeface="Arial"/>
                <a:cs typeface="Arial"/>
              </a:rPr>
              <a:t>, </a:t>
            </a:r>
            <a:r>
              <a:rPr lang="en-US" sz="1400" err="1">
                <a:latin typeface="Arial"/>
                <a:cs typeface="Arial"/>
              </a:rPr>
              <a:t>tạo</a:t>
            </a:r>
            <a:r>
              <a:rPr lang="en-US" sz="1400">
                <a:latin typeface="Arial"/>
                <a:cs typeface="Arial"/>
              </a:rPr>
              <a:t> </a:t>
            </a:r>
            <a:r>
              <a:rPr lang="en-US" sz="1400" err="1">
                <a:latin typeface="Arial"/>
                <a:cs typeface="Arial"/>
              </a:rPr>
              <a:t>đơn</a:t>
            </a:r>
            <a:r>
              <a:rPr lang="en-US" sz="1400">
                <a:latin typeface="Arial"/>
                <a:cs typeface="Arial"/>
              </a:rPr>
              <a:t> </a:t>
            </a:r>
            <a:r>
              <a:rPr lang="en-US" sz="1400" err="1">
                <a:latin typeface="Arial"/>
                <a:cs typeface="Arial"/>
              </a:rPr>
              <a:t>hàng</a:t>
            </a:r>
            <a:r>
              <a:rPr lang="en-US" sz="1400">
                <a:latin typeface="Arial"/>
                <a:cs typeface="Arial"/>
              </a:rPr>
              <a:t> </a:t>
            </a:r>
            <a:r>
              <a:rPr lang="en-US" sz="1400" err="1">
                <a:latin typeface="Arial"/>
                <a:cs typeface="Arial"/>
              </a:rPr>
              <a:t>và</a:t>
            </a:r>
            <a:r>
              <a:rPr lang="en-US" sz="1400">
                <a:latin typeface="Arial"/>
                <a:cs typeface="Arial"/>
              </a:rPr>
              <a:t> </a:t>
            </a:r>
            <a:r>
              <a:rPr lang="en-US" sz="1400" err="1">
                <a:latin typeface="Arial"/>
                <a:cs typeface="Arial"/>
              </a:rPr>
              <a:t>hóa</a:t>
            </a:r>
            <a:r>
              <a:rPr lang="en-US" sz="1400">
                <a:latin typeface="Arial"/>
                <a:cs typeface="Arial"/>
              </a:rPr>
              <a:t> </a:t>
            </a:r>
            <a:r>
              <a:rPr lang="en-US" sz="1400" err="1">
                <a:latin typeface="Arial"/>
                <a:cs typeface="Arial"/>
              </a:rPr>
              <a:t>đơn</a:t>
            </a:r>
            <a:r>
              <a:rPr lang="en-US" sz="1400">
                <a:latin typeface="Arial"/>
                <a:cs typeface="Arial"/>
              </a:rPr>
              <a:t>, </a:t>
            </a:r>
            <a:r>
              <a:rPr lang="en-US" sz="1400" err="1">
                <a:latin typeface="Arial"/>
                <a:cs typeface="Arial"/>
              </a:rPr>
              <a:t>xử</a:t>
            </a:r>
            <a:r>
              <a:rPr lang="en-US" sz="1400">
                <a:latin typeface="Arial"/>
                <a:cs typeface="Arial"/>
              </a:rPr>
              <a:t> </a:t>
            </a:r>
            <a:r>
              <a:rPr lang="en-US" sz="1400" err="1">
                <a:latin typeface="Arial"/>
                <a:cs typeface="Arial"/>
              </a:rPr>
              <a:t>lý</a:t>
            </a:r>
            <a:r>
              <a:rPr lang="en-US" sz="1400">
                <a:latin typeface="Arial"/>
                <a:cs typeface="Arial"/>
              </a:rPr>
              <a:t> </a:t>
            </a:r>
            <a:r>
              <a:rPr lang="en-US" sz="1400" err="1">
                <a:latin typeface="Arial"/>
                <a:cs typeface="Arial"/>
              </a:rPr>
              <a:t>thông</a:t>
            </a:r>
            <a:r>
              <a:rPr lang="en-US" sz="1400">
                <a:latin typeface="Arial"/>
                <a:cs typeface="Arial"/>
              </a:rPr>
              <a:t> tin </a:t>
            </a:r>
            <a:r>
              <a:rPr lang="en-US" sz="1400" err="1">
                <a:latin typeface="Arial"/>
                <a:cs typeface="Arial"/>
              </a:rPr>
              <a:t>vận</a:t>
            </a:r>
            <a:r>
              <a:rPr lang="en-US" sz="1400">
                <a:latin typeface="Arial"/>
                <a:cs typeface="Arial"/>
              </a:rPr>
              <a:t> </a:t>
            </a:r>
            <a:r>
              <a:rPr lang="en-US" sz="1400" err="1">
                <a:latin typeface="Arial"/>
                <a:cs typeface="Arial"/>
              </a:rPr>
              <a:t>chuyển</a:t>
            </a:r>
            <a:r>
              <a:rPr lang="en-US" sz="1400">
                <a:latin typeface="Arial"/>
                <a:cs typeface="Arial"/>
              </a:rPr>
              <a:t> </a:t>
            </a:r>
            <a:r>
              <a:rPr lang="en-US" sz="1400" err="1">
                <a:latin typeface="Arial"/>
                <a:cs typeface="Arial"/>
              </a:rPr>
              <a:t>và</a:t>
            </a:r>
            <a:r>
              <a:rPr lang="en-US" sz="1400">
                <a:latin typeface="Arial"/>
                <a:cs typeface="Arial"/>
              </a:rPr>
              <a:t> </a:t>
            </a:r>
            <a:r>
              <a:rPr lang="en-US" sz="1400" err="1">
                <a:latin typeface="Arial"/>
                <a:cs typeface="Arial"/>
              </a:rPr>
              <a:t>xác</a:t>
            </a:r>
            <a:r>
              <a:rPr lang="en-US" sz="1400">
                <a:latin typeface="Arial"/>
                <a:cs typeface="Arial"/>
              </a:rPr>
              <a:t> </a:t>
            </a:r>
            <a:r>
              <a:rPr lang="en-US" sz="1400" err="1">
                <a:latin typeface="Arial"/>
                <a:cs typeface="Arial"/>
              </a:rPr>
              <a:t>thực</a:t>
            </a:r>
            <a:r>
              <a:rPr lang="en-US" sz="1400">
                <a:latin typeface="Arial"/>
                <a:cs typeface="Arial"/>
              </a:rPr>
              <a:t> </a:t>
            </a:r>
            <a:r>
              <a:rPr lang="en-US" sz="1400" err="1">
                <a:latin typeface="Arial"/>
                <a:cs typeface="Arial"/>
              </a:rPr>
              <a:t>thông</a:t>
            </a:r>
            <a:r>
              <a:rPr lang="en-US" sz="1400">
                <a:latin typeface="Arial"/>
                <a:cs typeface="Arial"/>
              </a:rPr>
              <a:t> tin.</a:t>
            </a:r>
            <a:r>
              <a:rPr lang="en" sz="1400">
                <a:latin typeface="Arial"/>
                <a:cs typeface="Times New Roman"/>
              </a:rPr>
              <a:t>Class </a:t>
            </a:r>
            <a:r>
              <a:rPr lang="en" sz="1400" err="1">
                <a:latin typeface="Arial"/>
                <a:cs typeface="Times New Roman"/>
              </a:rPr>
              <a:t>nên</a:t>
            </a:r>
            <a:r>
              <a:rPr lang="en" sz="1400">
                <a:latin typeface="Arial"/>
                <a:cs typeface="Times New Roman"/>
              </a:rPr>
              <a:t> </a:t>
            </a:r>
            <a:r>
              <a:rPr lang="en" sz="1400" err="1">
                <a:latin typeface="Arial"/>
                <a:cs typeface="Times New Roman"/>
              </a:rPr>
              <a:t>chỉ</a:t>
            </a:r>
            <a:r>
              <a:rPr lang="en" sz="1400">
                <a:latin typeface="Arial"/>
                <a:cs typeface="Times New Roman"/>
              </a:rPr>
              <a:t> </a:t>
            </a:r>
            <a:r>
              <a:rPr lang="en" sz="1400" err="1">
                <a:latin typeface="Arial"/>
                <a:cs typeface="Times New Roman"/>
              </a:rPr>
              <a:t>xử</a:t>
            </a:r>
            <a:r>
              <a:rPr lang="en" sz="1400">
                <a:latin typeface="Arial"/>
                <a:cs typeface="Times New Roman"/>
              </a:rPr>
              <a:t> </a:t>
            </a:r>
            <a:r>
              <a:rPr lang="en" sz="1400" err="1">
                <a:latin typeface="Arial"/>
                <a:cs typeface="Times New Roman"/>
              </a:rPr>
              <a:t>các</a:t>
            </a:r>
            <a:r>
              <a:rPr lang="en" sz="1400">
                <a:latin typeface="Arial"/>
                <a:cs typeface="Times New Roman"/>
              </a:rPr>
              <a:t> </a:t>
            </a:r>
            <a:r>
              <a:rPr lang="en" sz="1400" err="1">
                <a:latin typeface="Arial"/>
                <a:cs typeface="Times New Roman"/>
              </a:rPr>
              <a:t>phương</a:t>
            </a:r>
            <a:r>
              <a:rPr lang="en" sz="1400">
                <a:latin typeface="Arial"/>
                <a:cs typeface="Times New Roman"/>
              </a:rPr>
              <a:t> </a:t>
            </a:r>
            <a:r>
              <a:rPr lang="en" sz="1400" err="1">
                <a:latin typeface="Arial"/>
                <a:cs typeface="Times New Roman"/>
              </a:rPr>
              <a:t>thức</a:t>
            </a:r>
            <a:r>
              <a:rPr lang="en" sz="1400">
                <a:latin typeface="Arial"/>
                <a:cs typeface="Times New Roman"/>
              </a:rPr>
              <a:t> </a:t>
            </a:r>
            <a:r>
              <a:rPr lang="en" sz="1400" err="1">
                <a:latin typeface="Arial"/>
                <a:cs typeface="Times New Roman"/>
              </a:rPr>
              <a:t>liên</a:t>
            </a:r>
            <a:r>
              <a:rPr lang="en" sz="1400">
                <a:latin typeface="Arial"/>
                <a:cs typeface="Times New Roman"/>
              </a:rPr>
              <a:t> </a:t>
            </a:r>
            <a:r>
              <a:rPr lang="en" sz="1400" err="1">
                <a:latin typeface="Arial"/>
                <a:cs typeface="Times New Roman"/>
              </a:rPr>
              <a:t>quan</a:t>
            </a:r>
            <a:r>
              <a:rPr lang="en" sz="1400">
                <a:latin typeface="Arial"/>
                <a:cs typeface="Times New Roman"/>
              </a:rPr>
              <a:t> </a:t>
            </a:r>
            <a:r>
              <a:rPr lang="en" sz="1400" err="1">
                <a:latin typeface="Arial"/>
                <a:cs typeface="Times New Roman"/>
              </a:rPr>
              <a:t>đến</a:t>
            </a:r>
            <a:r>
              <a:rPr lang="en" sz="1400">
                <a:latin typeface="Arial"/>
                <a:cs typeface="Times New Roman"/>
              </a:rPr>
              <a:t> </a:t>
            </a:r>
            <a:r>
              <a:rPr lang="en" sz="1400" err="1">
                <a:latin typeface="Arial"/>
                <a:cs typeface="Times New Roman"/>
              </a:rPr>
              <a:t>placeOrder</a:t>
            </a:r>
            <a:r>
              <a:rPr lang="en" sz="1400">
                <a:latin typeface="Arial"/>
                <a:cs typeface="Times New Roman"/>
              </a:rPr>
              <a:t>, </a:t>
            </a:r>
            <a:r>
              <a:rPr lang="en" sz="1400" err="1">
                <a:latin typeface="Arial"/>
                <a:cs typeface="Times New Roman"/>
              </a:rPr>
              <a:t>các</a:t>
            </a:r>
            <a:r>
              <a:rPr lang="en" sz="1400">
                <a:latin typeface="Arial"/>
                <a:cs typeface="Times New Roman"/>
              </a:rPr>
              <a:t> method validate </a:t>
            </a:r>
            <a:r>
              <a:rPr lang="en" sz="1400" err="1">
                <a:latin typeface="Arial"/>
                <a:cs typeface="Times New Roman"/>
              </a:rPr>
              <a:t>nên</a:t>
            </a:r>
            <a:r>
              <a:rPr lang="en" sz="1400">
                <a:latin typeface="Arial"/>
                <a:cs typeface="Times New Roman"/>
              </a:rPr>
              <a:t> </a:t>
            </a:r>
            <a:r>
              <a:rPr lang="en" sz="1400" err="1">
                <a:latin typeface="Arial"/>
                <a:cs typeface="Times New Roman"/>
              </a:rPr>
              <a:t>tách</a:t>
            </a:r>
            <a:r>
              <a:rPr lang="en" sz="1400">
                <a:latin typeface="Arial"/>
                <a:cs typeface="Times New Roman"/>
              </a:rPr>
              <a:t> </a:t>
            </a:r>
            <a:r>
              <a:rPr lang="en" sz="1400" err="1">
                <a:latin typeface="Arial"/>
                <a:cs typeface="Times New Roman"/>
              </a:rPr>
              <a:t>thành</a:t>
            </a:r>
            <a:r>
              <a:rPr lang="en" sz="1400">
                <a:latin typeface="Arial"/>
                <a:cs typeface="Times New Roman"/>
              </a:rPr>
              <a:t> </a:t>
            </a:r>
            <a:r>
              <a:rPr lang="en" sz="1400" err="1">
                <a:latin typeface="Arial"/>
                <a:cs typeface="Times New Roman"/>
              </a:rPr>
              <a:t>một</a:t>
            </a:r>
            <a:r>
              <a:rPr lang="en" sz="1400">
                <a:latin typeface="Arial"/>
                <a:cs typeface="Times New Roman"/>
              </a:rPr>
              <a:t> class </a:t>
            </a:r>
            <a:r>
              <a:rPr lang="en" sz="1400" err="1">
                <a:latin typeface="Arial"/>
                <a:cs typeface="Times New Roman"/>
              </a:rPr>
              <a:t>riêng</a:t>
            </a:r>
            <a:r>
              <a:rPr lang="en" sz="1400">
                <a:latin typeface="Arial"/>
                <a:cs typeface="Times New Roman"/>
              </a:rPr>
              <a:t>.</a:t>
            </a:r>
            <a:endParaRPr lang="en-US" sz="1400">
              <a:latin typeface="Arial"/>
              <a:cs typeface="Arial"/>
            </a:endParaRPr>
          </a:p>
          <a:p>
            <a:pPr indent="-311150">
              <a:lnSpc>
                <a:spcPct val="120000"/>
              </a:lnSpc>
              <a:spcBef>
                <a:spcPts val="0"/>
              </a:spcBef>
              <a:buSzPts val="1200"/>
              <a:buFont typeface="Wingdings,Sans-Serif" panose="05000000000000000000" pitchFamily="2" charset="2"/>
              <a:buChar char="q"/>
            </a:pPr>
            <a:endParaRPr lang="en-US" sz="1200">
              <a:latin typeface="Times New Roman"/>
              <a:cs typeface="Times New Roman"/>
            </a:endParaRPr>
          </a:p>
          <a:p>
            <a:pPr indent="-311150">
              <a:lnSpc>
                <a:spcPct val="120000"/>
              </a:lnSpc>
              <a:spcBef>
                <a:spcPts val="0"/>
              </a:spcBef>
              <a:buSzPts val="1200"/>
              <a:buFont typeface="Wingdings,Sans-Serif" panose="05000000000000000000" pitchFamily="2" charset="2"/>
              <a:buChar char="q"/>
            </a:pPr>
            <a:endParaRPr lang="en-US" sz="1400">
              <a:latin typeface="Arial"/>
              <a:cs typeface="Arial"/>
            </a:endParaRPr>
          </a:p>
          <a:p>
            <a:pPr indent="-304800">
              <a:lnSpc>
                <a:spcPct val="100000"/>
              </a:lnSpc>
              <a:spcBef>
                <a:spcPts val="600"/>
              </a:spcBef>
              <a:buSzPts val="1200"/>
              <a:buFont typeface="Wingdings" panose="05000000000000000000" pitchFamily="2" charset="2"/>
              <a:buChar char="q"/>
            </a:pPr>
            <a:endParaRPr lang="vi" sz="1200">
              <a:latin typeface="Times New Roman"/>
              <a:cs typeface="Times New Roman"/>
            </a:endParaRPr>
          </a:p>
          <a:p>
            <a:pPr indent="-304800">
              <a:lnSpc>
                <a:spcPct val="100000"/>
              </a:lnSpc>
              <a:spcBef>
                <a:spcPts val="600"/>
              </a:spcBef>
              <a:buSzPts val="1200"/>
              <a:buFont typeface="Wingdings" panose="05000000000000000000" pitchFamily="2" charset="2"/>
              <a:buChar char="q"/>
            </a:pPr>
            <a:endParaRPr lang="vi" sz="1200">
              <a:latin typeface="Lato"/>
              <a:cs typeface="Times New Roman"/>
            </a:endParaRPr>
          </a:p>
          <a:p>
            <a:pPr marL="0" indent="0">
              <a:buNone/>
            </a:pPr>
            <a:endParaRPr lang="vi-VN" sz="2000">
              <a:latin typeface="Times New Roman"/>
              <a:cs typeface="Times New Roman"/>
            </a:endParaRPr>
          </a:p>
        </p:txBody>
      </p:sp>
    </p:spTree>
    <p:extLst>
      <p:ext uri="{BB962C8B-B14F-4D97-AF65-F5344CB8AC3E}">
        <p14:creationId xmlns:p14="http://schemas.microsoft.com/office/powerpoint/2010/main" val="340886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205914" y="10051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86" name="Google Shape;186;p37"/>
          <p:cNvSpPr txBox="1">
            <a:spLocks noGrp="1"/>
          </p:cNvSpPr>
          <p:nvPr>
            <p:ph type="body" idx="1"/>
          </p:nvPr>
        </p:nvSpPr>
        <p:spPr>
          <a:xfrm>
            <a:off x="263888" y="788601"/>
            <a:ext cx="8674200" cy="3849600"/>
          </a:xfrm>
          <a:prstGeom prst="rect">
            <a:avLst/>
          </a:prstGeom>
        </p:spPr>
        <p:txBody>
          <a:bodyPr spcFirstLastPara="1" wrap="square" lIns="91425" tIns="45700" rIns="91425" bIns="45700" anchor="t" anchorCtr="0">
            <a:noAutofit/>
          </a:bodyPr>
          <a:lstStyle/>
          <a:p>
            <a:pPr marL="0" indent="0">
              <a:buSzPts val="1100"/>
              <a:buNone/>
            </a:pPr>
            <a:r>
              <a:rPr lang="vi" sz="2200" b="1">
                <a:latin typeface="Arial"/>
              </a:rPr>
              <a:t>3.3. Đánh giá việc tuân theo SOLID </a:t>
            </a:r>
            <a:endParaRPr sz="2200" b="1"/>
          </a:p>
          <a:p>
            <a:pPr marL="457200" lvl="0" indent="-330200" algn="l" rtl="0">
              <a:lnSpc>
                <a:spcPct val="120000"/>
              </a:lnSpc>
              <a:spcBef>
                <a:spcPts val="600"/>
              </a:spcBef>
              <a:spcAft>
                <a:spcPts val="0"/>
              </a:spcAft>
              <a:buSzPts val="1600"/>
              <a:buFont typeface="Lato"/>
              <a:buChar char="●"/>
            </a:pPr>
            <a:r>
              <a:rPr lang="vi" b="1">
                <a:latin typeface="Arial"/>
              </a:rPr>
              <a:t>OCP</a:t>
            </a:r>
            <a:endParaRPr b="1">
              <a:latin typeface="Arial"/>
            </a:endParaRPr>
          </a:p>
          <a:p>
            <a:pPr indent="-304800">
              <a:lnSpc>
                <a:spcPct val="100000"/>
              </a:lnSpc>
              <a:spcBef>
                <a:spcPts val="0"/>
              </a:spcBef>
              <a:buClr>
                <a:srgbClr val="000000"/>
              </a:buClr>
              <a:buSzPts val="1200"/>
              <a:buFont typeface="Wingdings" panose="05000000000000000000" pitchFamily="2" charset="2"/>
              <a:buChar char="q"/>
            </a:pPr>
            <a:r>
              <a:rPr lang="en" sz="1400">
                <a:solidFill>
                  <a:srgbClr val="000000"/>
                </a:solidFill>
                <a:latin typeface="Arial"/>
                <a:cs typeface="Times New Roman"/>
              </a:rPr>
              <a:t>Authentication Controller.java: </a:t>
            </a:r>
            <a:r>
              <a:rPr lang="en" sz="1400" err="1">
                <a:solidFill>
                  <a:srgbClr val="000000"/>
                </a:solidFill>
                <a:latin typeface="Arial"/>
                <a:cs typeface="Times New Roman"/>
              </a:rPr>
              <a:t>Lớp</a:t>
            </a:r>
            <a:r>
              <a:rPr lang="en" sz="1400">
                <a:solidFill>
                  <a:srgbClr val="000000"/>
                </a:solidFill>
                <a:latin typeface="Arial"/>
                <a:cs typeface="Times New Roman"/>
              </a:rPr>
              <a:t> </a:t>
            </a:r>
            <a:r>
              <a:rPr lang="en" sz="1400" err="1">
                <a:solidFill>
                  <a:srgbClr val="000000"/>
                </a:solidFill>
                <a:latin typeface="Arial"/>
                <a:cs typeface="Times New Roman"/>
              </a:rPr>
              <a:t>chứa</a:t>
            </a:r>
            <a:r>
              <a:rPr lang="en" sz="1400">
                <a:solidFill>
                  <a:srgbClr val="000000"/>
                </a:solidFill>
                <a:latin typeface="Arial"/>
                <a:cs typeface="Times New Roman"/>
              </a:rPr>
              <a:t> </a:t>
            </a:r>
            <a:r>
              <a:rPr lang="en" sz="1400" err="1">
                <a:solidFill>
                  <a:srgbClr val="000000"/>
                </a:solidFill>
                <a:latin typeface="Arial"/>
                <a:cs typeface="Times New Roman"/>
              </a:rPr>
              <a:t>các</a:t>
            </a:r>
            <a:r>
              <a:rPr lang="en" sz="1400">
                <a:solidFill>
                  <a:srgbClr val="000000"/>
                </a:solidFill>
                <a:latin typeface="Arial"/>
                <a:cs typeface="Times New Roman"/>
              </a:rPr>
              <a:t> </a:t>
            </a:r>
            <a:r>
              <a:rPr lang="en" sz="1400" err="1">
                <a:solidFill>
                  <a:srgbClr val="000000"/>
                </a:solidFill>
                <a:latin typeface="Arial"/>
                <a:cs typeface="Times New Roman"/>
              </a:rPr>
              <a:t>phương</a:t>
            </a:r>
            <a:r>
              <a:rPr lang="en" sz="1400">
                <a:solidFill>
                  <a:srgbClr val="000000"/>
                </a:solidFill>
                <a:latin typeface="Arial"/>
                <a:cs typeface="Times New Roman"/>
              </a:rPr>
              <a:t> </a:t>
            </a:r>
            <a:r>
              <a:rPr lang="en" sz="1400" err="1">
                <a:solidFill>
                  <a:srgbClr val="000000"/>
                </a:solidFill>
                <a:latin typeface="Arial"/>
                <a:cs typeface="Times New Roman"/>
              </a:rPr>
              <a:t>thức</a:t>
            </a:r>
            <a:r>
              <a:rPr lang="en" sz="1400">
                <a:solidFill>
                  <a:srgbClr val="000000"/>
                </a:solidFill>
                <a:latin typeface="Arial"/>
                <a:cs typeface="Times New Roman"/>
              </a:rPr>
              <a:t> </a:t>
            </a:r>
            <a:r>
              <a:rPr lang="en" sz="1400" err="1">
                <a:solidFill>
                  <a:srgbClr val="000000"/>
                </a:solidFill>
                <a:latin typeface="Arial"/>
                <a:cs typeface="Times New Roman"/>
              </a:rPr>
              <a:t>xác</a:t>
            </a:r>
            <a:r>
              <a:rPr lang="en" sz="1400">
                <a:solidFill>
                  <a:srgbClr val="000000"/>
                </a:solidFill>
                <a:latin typeface="Arial"/>
                <a:cs typeface="Times New Roman"/>
              </a:rPr>
              <a:t> </a:t>
            </a:r>
            <a:r>
              <a:rPr lang="en" sz="1400" err="1">
                <a:solidFill>
                  <a:srgbClr val="000000"/>
                </a:solidFill>
                <a:latin typeface="Arial"/>
                <a:cs typeface="Times New Roman"/>
              </a:rPr>
              <a:t>thực</a:t>
            </a:r>
            <a:r>
              <a:rPr lang="en" sz="1400">
                <a:solidFill>
                  <a:srgbClr val="000000"/>
                </a:solidFill>
                <a:latin typeface="Arial"/>
                <a:cs typeface="Times New Roman"/>
              </a:rPr>
              <a:t> </a:t>
            </a:r>
            <a:r>
              <a:rPr lang="en" sz="1400" err="1">
                <a:solidFill>
                  <a:srgbClr val="000000"/>
                </a:solidFill>
                <a:latin typeface="Arial"/>
                <a:cs typeface="Times New Roman"/>
              </a:rPr>
              <a:t>người</a:t>
            </a:r>
            <a:r>
              <a:rPr lang="en" sz="1400">
                <a:solidFill>
                  <a:srgbClr val="000000"/>
                </a:solidFill>
                <a:latin typeface="Arial"/>
                <a:cs typeface="Times New Roman"/>
              </a:rPr>
              <a:t> </a:t>
            </a:r>
            <a:r>
              <a:rPr lang="en" sz="1400" err="1">
                <a:solidFill>
                  <a:srgbClr val="000000"/>
                </a:solidFill>
                <a:latin typeface="Arial"/>
                <a:cs typeface="Times New Roman"/>
              </a:rPr>
              <a:t>dùng</a:t>
            </a:r>
            <a:r>
              <a:rPr lang="en" sz="1400">
                <a:solidFill>
                  <a:srgbClr val="000000"/>
                </a:solidFill>
                <a:latin typeface="Arial"/>
                <a:cs typeface="Times New Roman"/>
              </a:rPr>
              <a:t>, </a:t>
            </a:r>
            <a:r>
              <a:rPr lang="en" sz="1400" err="1">
                <a:solidFill>
                  <a:srgbClr val="000000"/>
                </a:solidFill>
                <a:latin typeface="Arial"/>
                <a:cs typeface="Times New Roman"/>
              </a:rPr>
              <a:t>chứa</a:t>
            </a:r>
            <a:r>
              <a:rPr lang="en" sz="1400">
                <a:solidFill>
                  <a:srgbClr val="000000"/>
                </a:solidFill>
                <a:latin typeface="Arial"/>
                <a:cs typeface="Times New Roman"/>
              </a:rPr>
              <a:t> </a:t>
            </a:r>
            <a:r>
              <a:rPr lang="en" sz="1400" err="1">
                <a:solidFill>
                  <a:srgbClr val="000000"/>
                </a:solidFill>
                <a:latin typeface="Arial"/>
                <a:cs typeface="Times New Roman"/>
              </a:rPr>
              <a:t>phương</a:t>
            </a:r>
            <a:r>
              <a:rPr lang="en" sz="1400">
                <a:solidFill>
                  <a:srgbClr val="000000"/>
                </a:solidFill>
                <a:latin typeface="Arial"/>
                <a:cs typeface="Times New Roman"/>
              </a:rPr>
              <a:t> </a:t>
            </a:r>
            <a:r>
              <a:rPr lang="en" sz="1400" err="1">
                <a:solidFill>
                  <a:srgbClr val="000000"/>
                </a:solidFill>
                <a:latin typeface="Arial"/>
                <a:cs typeface="Times New Roman"/>
              </a:rPr>
              <a:t>thức</a:t>
            </a:r>
            <a:r>
              <a:rPr lang="en" sz="1400">
                <a:solidFill>
                  <a:srgbClr val="000000"/>
                </a:solidFill>
                <a:latin typeface="Arial"/>
                <a:cs typeface="Times New Roman"/>
              </a:rPr>
              <a:t> login(). Sau </a:t>
            </a:r>
            <a:r>
              <a:rPr lang="en" sz="1400" err="1">
                <a:solidFill>
                  <a:srgbClr val="000000"/>
                </a:solidFill>
                <a:latin typeface="Arial"/>
                <a:cs typeface="Times New Roman"/>
              </a:rPr>
              <a:t>này</a:t>
            </a:r>
            <a:r>
              <a:rPr lang="en" sz="1400">
                <a:solidFill>
                  <a:srgbClr val="000000"/>
                </a:solidFill>
                <a:latin typeface="Arial"/>
                <a:cs typeface="Times New Roman"/>
              </a:rPr>
              <a:t> </a:t>
            </a:r>
            <a:r>
              <a:rPr lang="en" sz="1400" err="1">
                <a:solidFill>
                  <a:srgbClr val="000000"/>
                </a:solidFill>
                <a:latin typeface="Arial"/>
                <a:cs typeface="Times New Roman"/>
              </a:rPr>
              <a:t>muốn</a:t>
            </a:r>
            <a:r>
              <a:rPr lang="en" sz="1400">
                <a:solidFill>
                  <a:srgbClr val="000000"/>
                </a:solidFill>
                <a:latin typeface="Arial"/>
                <a:cs typeface="Times New Roman"/>
              </a:rPr>
              <a:t> </a:t>
            </a:r>
            <a:r>
              <a:rPr lang="en" sz="1400" err="1">
                <a:solidFill>
                  <a:srgbClr val="000000"/>
                </a:solidFill>
                <a:latin typeface="Arial"/>
                <a:cs typeface="Times New Roman"/>
              </a:rPr>
              <a:t>thay</a:t>
            </a:r>
            <a:r>
              <a:rPr lang="en" sz="1400">
                <a:solidFill>
                  <a:srgbClr val="000000"/>
                </a:solidFill>
                <a:latin typeface="Arial"/>
                <a:cs typeface="Times New Roman"/>
              </a:rPr>
              <a:t> </a:t>
            </a:r>
            <a:r>
              <a:rPr lang="en" sz="1400" err="1">
                <a:solidFill>
                  <a:srgbClr val="000000"/>
                </a:solidFill>
                <a:latin typeface="Arial"/>
                <a:cs typeface="Times New Roman"/>
              </a:rPr>
              <a:t>đổi</a:t>
            </a:r>
            <a:r>
              <a:rPr lang="en" sz="1400">
                <a:solidFill>
                  <a:srgbClr val="000000"/>
                </a:solidFill>
                <a:latin typeface="Arial"/>
                <a:cs typeface="Times New Roman"/>
              </a:rPr>
              <a:t> </a:t>
            </a:r>
            <a:r>
              <a:rPr lang="en" sz="1400" err="1">
                <a:solidFill>
                  <a:srgbClr val="000000"/>
                </a:solidFill>
                <a:latin typeface="Arial"/>
                <a:cs typeface="Times New Roman"/>
              </a:rPr>
              <a:t>cách</a:t>
            </a:r>
            <a:r>
              <a:rPr lang="en" sz="1400">
                <a:solidFill>
                  <a:srgbClr val="000000"/>
                </a:solidFill>
                <a:latin typeface="Arial"/>
                <a:cs typeface="Times New Roman"/>
              </a:rPr>
              <a:t> </a:t>
            </a:r>
            <a:r>
              <a:rPr lang="en" sz="1400" err="1">
                <a:solidFill>
                  <a:srgbClr val="000000"/>
                </a:solidFill>
                <a:latin typeface="Arial"/>
                <a:cs typeface="Times New Roman"/>
              </a:rPr>
              <a:t>xác</a:t>
            </a:r>
            <a:r>
              <a:rPr lang="en" sz="1400">
                <a:solidFill>
                  <a:srgbClr val="000000"/>
                </a:solidFill>
                <a:latin typeface="Arial"/>
                <a:cs typeface="Times New Roman"/>
              </a:rPr>
              <a:t> </a:t>
            </a:r>
            <a:r>
              <a:rPr lang="en" sz="1400" err="1">
                <a:solidFill>
                  <a:srgbClr val="000000"/>
                </a:solidFill>
                <a:latin typeface="Arial"/>
                <a:cs typeface="Times New Roman"/>
              </a:rPr>
              <a:t>thực</a:t>
            </a:r>
            <a:r>
              <a:rPr lang="en" sz="1400">
                <a:solidFill>
                  <a:srgbClr val="000000"/>
                </a:solidFill>
                <a:latin typeface="Arial"/>
                <a:cs typeface="Times New Roman"/>
              </a:rPr>
              <a:t> </a:t>
            </a:r>
            <a:r>
              <a:rPr lang="en" sz="1400" err="1">
                <a:solidFill>
                  <a:srgbClr val="000000"/>
                </a:solidFill>
                <a:latin typeface="Arial"/>
                <a:cs typeface="Times New Roman"/>
              </a:rPr>
              <a:t>cần</a:t>
            </a:r>
            <a:r>
              <a:rPr lang="en" sz="1400">
                <a:solidFill>
                  <a:srgbClr val="000000"/>
                </a:solidFill>
                <a:latin typeface="Arial"/>
                <a:cs typeface="Times New Roman"/>
              </a:rPr>
              <a:t> </a:t>
            </a:r>
            <a:r>
              <a:rPr lang="en" sz="1400" err="1">
                <a:solidFill>
                  <a:srgbClr val="000000"/>
                </a:solidFill>
                <a:latin typeface="Arial"/>
                <a:cs typeface="Times New Roman"/>
              </a:rPr>
              <a:t>thay</a:t>
            </a:r>
            <a:r>
              <a:rPr lang="en" sz="1400">
                <a:solidFill>
                  <a:srgbClr val="000000"/>
                </a:solidFill>
                <a:latin typeface="Arial"/>
                <a:cs typeface="Times New Roman"/>
              </a:rPr>
              <a:t> </a:t>
            </a:r>
            <a:r>
              <a:rPr lang="en" sz="1400" err="1">
                <a:solidFill>
                  <a:srgbClr val="000000"/>
                </a:solidFill>
                <a:latin typeface="Arial"/>
                <a:cs typeface="Times New Roman"/>
              </a:rPr>
              <a:t>đổi</a:t>
            </a:r>
            <a:r>
              <a:rPr lang="en" sz="1400">
                <a:solidFill>
                  <a:srgbClr val="000000"/>
                </a:solidFill>
                <a:latin typeface="Arial"/>
                <a:cs typeface="Times New Roman"/>
              </a:rPr>
              <a:t> </a:t>
            </a:r>
            <a:r>
              <a:rPr lang="en" sz="1400" err="1">
                <a:solidFill>
                  <a:srgbClr val="000000"/>
                </a:solidFill>
                <a:latin typeface="Arial"/>
                <a:cs typeface="Times New Roman"/>
              </a:rPr>
              <a:t>trực</a:t>
            </a:r>
            <a:r>
              <a:rPr lang="en" sz="1400">
                <a:solidFill>
                  <a:srgbClr val="000000"/>
                </a:solidFill>
                <a:latin typeface="Arial"/>
                <a:cs typeface="Times New Roman"/>
              </a:rPr>
              <a:t> </a:t>
            </a:r>
            <a:r>
              <a:rPr lang="en" sz="1400" err="1">
                <a:solidFill>
                  <a:srgbClr val="000000"/>
                </a:solidFill>
                <a:latin typeface="Arial"/>
                <a:cs typeface="Times New Roman"/>
              </a:rPr>
              <a:t>tiếp</a:t>
            </a:r>
            <a:r>
              <a:rPr lang="en" sz="1400">
                <a:solidFill>
                  <a:srgbClr val="000000"/>
                </a:solidFill>
                <a:latin typeface="Arial"/>
                <a:cs typeface="Times New Roman"/>
              </a:rPr>
              <a:t> </a:t>
            </a:r>
            <a:r>
              <a:rPr lang="en" sz="1400" err="1">
                <a:solidFill>
                  <a:srgbClr val="000000"/>
                </a:solidFill>
                <a:latin typeface="Arial"/>
                <a:cs typeface="Times New Roman"/>
              </a:rPr>
              <a:t>mã</a:t>
            </a:r>
            <a:r>
              <a:rPr lang="en" sz="1400">
                <a:solidFill>
                  <a:srgbClr val="000000"/>
                </a:solidFill>
                <a:latin typeface="Arial"/>
                <a:cs typeface="Times New Roman"/>
              </a:rPr>
              <a:t> </a:t>
            </a:r>
            <a:r>
              <a:rPr lang="en" sz="1400" err="1">
                <a:solidFill>
                  <a:srgbClr val="000000"/>
                </a:solidFill>
                <a:latin typeface="Arial"/>
                <a:cs typeface="Times New Roman"/>
              </a:rPr>
              <a:t>nguồn</a:t>
            </a:r>
            <a:endParaRPr lang="en" sz="1400">
              <a:solidFill>
                <a:srgbClr val="000000"/>
              </a:solidFill>
              <a:latin typeface="Arial"/>
              <a:cs typeface="Times New Roman"/>
            </a:endParaRPr>
          </a:p>
          <a:p>
            <a:pPr indent="-304800">
              <a:lnSpc>
                <a:spcPct val="100000"/>
              </a:lnSpc>
              <a:spcBef>
                <a:spcPts val="0"/>
              </a:spcBef>
              <a:buSzPts val="1200"/>
              <a:buFont typeface="Wingdings" panose="05000000000000000000" pitchFamily="2" charset="2"/>
              <a:buChar char="q"/>
            </a:pPr>
            <a:endParaRPr lang="en" sz="1400">
              <a:latin typeface="Arial"/>
              <a:cs typeface="Times New Roman"/>
            </a:endParaRPr>
          </a:p>
          <a:p>
            <a:pPr indent="-304800">
              <a:lnSpc>
                <a:spcPct val="100000"/>
              </a:lnSpc>
              <a:spcBef>
                <a:spcPts val="0"/>
              </a:spcBef>
              <a:buSzPts val="1200"/>
              <a:buFont typeface="Wingdings" panose="05000000000000000000" pitchFamily="2" charset="2"/>
              <a:buChar char="q"/>
            </a:pPr>
            <a:endParaRPr lang="en" sz="1400">
              <a:latin typeface="Arial"/>
              <a:cs typeface="Times New Roman"/>
            </a:endParaRPr>
          </a:p>
          <a:p>
            <a:pPr indent="-304800">
              <a:lnSpc>
                <a:spcPct val="100000"/>
              </a:lnSpc>
              <a:spcBef>
                <a:spcPts val="0"/>
              </a:spcBef>
              <a:buSzPts val="1200"/>
              <a:buFont typeface="Wingdings" panose="05000000000000000000" pitchFamily="2" charset="2"/>
              <a:buChar char="q"/>
            </a:pPr>
            <a:r>
              <a:rPr lang="en" sz="1400">
                <a:latin typeface="Arial"/>
                <a:cs typeface="Times New Roman"/>
              </a:rPr>
              <a:t>DeliveryInfo.java: </a:t>
            </a:r>
            <a:r>
              <a:rPr lang="en" sz="1400" err="1">
                <a:latin typeface="Arial"/>
                <a:cs typeface="Times New Roman"/>
              </a:rPr>
              <a:t>Chứa</a:t>
            </a:r>
            <a:r>
              <a:rPr lang="en" sz="1400">
                <a:latin typeface="Arial"/>
                <a:cs typeface="Times New Roman"/>
              </a:rPr>
              <a:t> </a:t>
            </a:r>
            <a:r>
              <a:rPr lang="en" sz="1400" err="1">
                <a:latin typeface="Arial"/>
                <a:cs typeface="Times New Roman"/>
              </a:rPr>
              <a:t>thông</a:t>
            </a:r>
            <a:r>
              <a:rPr lang="en" sz="1400">
                <a:latin typeface="Arial"/>
                <a:cs typeface="Times New Roman"/>
              </a:rPr>
              <a:t> tin </a:t>
            </a:r>
            <a:r>
              <a:rPr lang="en" sz="1400" err="1">
                <a:latin typeface="Arial"/>
                <a:cs typeface="Times New Roman"/>
              </a:rPr>
              <a:t>của</a:t>
            </a:r>
            <a:r>
              <a:rPr lang="en" sz="1400">
                <a:latin typeface="Arial"/>
                <a:cs typeface="Times New Roman"/>
              </a:rPr>
              <a:t> delivery </a:t>
            </a:r>
            <a:r>
              <a:rPr lang="en" sz="1400" err="1">
                <a:latin typeface="Arial"/>
                <a:cs typeface="Times New Roman"/>
              </a:rPr>
              <a:t>và</a:t>
            </a:r>
            <a:r>
              <a:rPr lang="en" sz="1400">
                <a:latin typeface="Arial"/>
                <a:cs typeface="Times New Roman"/>
              </a:rPr>
              <a:t> </a:t>
            </a:r>
            <a:r>
              <a:rPr lang="en" sz="1400" err="1">
                <a:latin typeface="Arial"/>
                <a:cs typeface="Times New Roman"/>
              </a:rPr>
              <a:t>phương</a:t>
            </a:r>
            <a:r>
              <a:rPr lang="en" sz="1400">
                <a:latin typeface="Arial"/>
                <a:cs typeface="Times New Roman"/>
              </a:rPr>
              <a:t> </a:t>
            </a:r>
            <a:r>
              <a:rPr lang="en" sz="1400" err="1">
                <a:latin typeface="Arial"/>
                <a:cs typeface="Times New Roman"/>
              </a:rPr>
              <a:t>thức</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phí</a:t>
            </a:r>
            <a:r>
              <a:rPr lang="en" sz="1400">
                <a:latin typeface="Arial"/>
                <a:cs typeface="Times New Roman"/>
              </a:rPr>
              <a:t> ship </a:t>
            </a:r>
            <a:r>
              <a:rPr lang="en" sz="1400" err="1">
                <a:latin typeface="Arial"/>
                <a:cs typeface="Times New Roman"/>
              </a:rPr>
              <a:t>calculateShippingFee</a:t>
            </a:r>
            <a:r>
              <a:rPr lang="en" sz="1400">
                <a:latin typeface="Arial"/>
                <a:cs typeface="Times New Roman"/>
              </a:rPr>
              <a:t>(). </a:t>
            </a:r>
            <a:r>
              <a:rPr lang="en" sz="1400" err="1">
                <a:latin typeface="Arial"/>
                <a:cs typeface="Times New Roman"/>
              </a:rPr>
              <a:t>Hiện</a:t>
            </a:r>
            <a:r>
              <a:rPr lang="en" sz="1400">
                <a:latin typeface="Arial"/>
                <a:cs typeface="Times New Roman"/>
              </a:rPr>
              <a:t> </a:t>
            </a:r>
            <a:r>
              <a:rPr lang="en" sz="1400" err="1">
                <a:latin typeface="Arial"/>
                <a:cs typeface="Times New Roman"/>
              </a:rPr>
              <a:t>tại</a:t>
            </a:r>
            <a:r>
              <a:rPr lang="en" sz="1400">
                <a:latin typeface="Arial"/>
                <a:cs typeface="Times New Roman"/>
              </a:rPr>
              <a:t> </a:t>
            </a:r>
            <a:r>
              <a:rPr lang="en" sz="1400" err="1">
                <a:latin typeface="Arial"/>
                <a:cs typeface="Times New Roman"/>
              </a:rPr>
              <a:t>calculateShippingFee</a:t>
            </a:r>
            <a:r>
              <a:rPr lang="en" sz="1400">
                <a:latin typeface="Arial"/>
                <a:cs typeface="Times New Roman"/>
              </a:rPr>
              <a:t>() </a:t>
            </a:r>
            <a:r>
              <a:rPr lang="en" sz="1400" err="1">
                <a:latin typeface="Arial"/>
                <a:cs typeface="Times New Roman"/>
              </a:rPr>
              <a:t>chỉ</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phí</a:t>
            </a:r>
            <a:r>
              <a:rPr lang="en" sz="1400">
                <a:latin typeface="Arial"/>
                <a:cs typeface="Times New Roman"/>
              </a:rPr>
              <a:t> ship </a:t>
            </a:r>
            <a:r>
              <a:rPr lang="en" sz="1400" err="1">
                <a:latin typeface="Arial"/>
                <a:cs typeface="Times New Roman"/>
              </a:rPr>
              <a:t>theo</a:t>
            </a:r>
            <a:r>
              <a:rPr lang="en" sz="1400">
                <a:latin typeface="Arial"/>
                <a:cs typeface="Times New Roman"/>
              </a:rPr>
              <a:t> </a:t>
            </a:r>
            <a:r>
              <a:rPr lang="en" sz="1400" err="1">
                <a:latin typeface="Arial"/>
                <a:cs typeface="Times New Roman"/>
              </a:rPr>
              <a:t>khoảng</a:t>
            </a:r>
            <a:r>
              <a:rPr lang="en" sz="1400">
                <a:latin typeface="Arial"/>
                <a:cs typeface="Times New Roman"/>
              </a:rPr>
              <a:t> </a:t>
            </a:r>
            <a:r>
              <a:rPr lang="en" sz="1400" err="1">
                <a:latin typeface="Arial"/>
                <a:cs typeface="Times New Roman"/>
              </a:rPr>
              <a:t>cách</a:t>
            </a:r>
            <a:r>
              <a:rPr lang="en" sz="1400">
                <a:latin typeface="Arial"/>
                <a:cs typeface="Times New Roman"/>
              </a:rPr>
              <a:t>, </a:t>
            </a:r>
            <a:r>
              <a:rPr lang="en" sz="1400" err="1">
                <a:latin typeface="Arial"/>
                <a:cs typeface="Times New Roman"/>
              </a:rPr>
              <a:t>sau</a:t>
            </a:r>
            <a:r>
              <a:rPr lang="en" sz="1400">
                <a:latin typeface="Arial"/>
                <a:cs typeface="Times New Roman"/>
              </a:rPr>
              <a:t> </a:t>
            </a:r>
            <a:r>
              <a:rPr lang="en" sz="1400" err="1">
                <a:latin typeface="Arial"/>
                <a:cs typeface="Times New Roman"/>
              </a:rPr>
              <a:t>này</a:t>
            </a:r>
            <a:r>
              <a:rPr lang="en" sz="1400">
                <a:latin typeface="Arial"/>
                <a:cs typeface="Times New Roman"/>
              </a:rPr>
              <a:t> </a:t>
            </a:r>
            <a:r>
              <a:rPr lang="en" sz="1400" err="1">
                <a:latin typeface="Arial"/>
                <a:cs typeface="Times New Roman"/>
              </a:rPr>
              <a:t>nếu</a:t>
            </a:r>
            <a:r>
              <a:rPr lang="en" sz="1400">
                <a:latin typeface="Arial"/>
                <a:cs typeface="Times New Roman"/>
              </a:rPr>
              <a:t> </a:t>
            </a:r>
            <a:r>
              <a:rPr lang="en" sz="1400" err="1">
                <a:latin typeface="Arial"/>
                <a:cs typeface="Times New Roman"/>
              </a:rPr>
              <a:t>thêm</a:t>
            </a:r>
            <a:r>
              <a:rPr lang="en" sz="1400">
                <a:latin typeface="Arial"/>
                <a:cs typeface="Times New Roman"/>
              </a:rPr>
              <a:t> </a:t>
            </a:r>
            <a:r>
              <a:rPr lang="en" sz="1400" err="1">
                <a:latin typeface="Arial"/>
                <a:cs typeface="Times New Roman"/>
              </a:rPr>
              <a:t>hình</a:t>
            </a:r>
            <a:r>
              <a:rPr lang="en" sz="1400">
                <a:latin typeface="Arial"/>
                <a:cs typeface="Times New Roman"/>
              </a:rPr>
              <a:t> </a:t>
            </a:r>
            <a:r>
              <a:rPr lang="en" sz="1400" err="1">
                <a:latin typeface="Arial"/>
                <a:cs typeface="Times New Roman"/>
              </a:rPr>
              <a:t>thức</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phí</a:t>
            </a:r>
            <a:r>
              <a:rPr lang="en" sz="1400">
                <a:latin typeface="Arial"/>
                <a:cs typeface="Times New Roman"/>
              </a:rPr>
              <a:t> ship </a:t>
            </a:r>
            <a:r>
              <a:rPr lang="en" sz="1400" err="1">
                <a:latin typeface="Arial"/>
                <a:cs typeface="Times New Roman"/>
              </a:rPr>
              <a:t>như</a:t>
            </a:r>
            <a:r>
              <a:rPr lang="en" sz="1400">
                <a:latin typeface="Arial"/>
                <a:cs typeface="Times New Roman"/>
              </a:rPr>
              <a:t> </a:t>
            </a:r>
            <a:r>
              <a:rPr lang="en" sz="1400" err="1">
                <a:latin typeface="Arial"/>
                <a:cs typeface="Times New Roman"/>
              </a:rPr>
              <a:t>cân</a:t>
            </a:r>
            <a:r>
              <a:rPr lang="en" sz="1400">
                <a:latin typeface="Arial"/>
                <a:cs typeface="Times New Roman"/>
              </a:rPr>
              <a:t> </a:t>
            </a:r>
            <a:r>
              <a:rPr lang="en" sz="1400" err="1">
                <a:latin typeface="Arial"/>
                <a:cs typeface="Times New Roman"/>
              </a:rPr>
              <a:t>nặng</a:t>
            </a:r>
            <a:r>
              <a:rPr lang="en" sz="1400">
                <a:latin typeface="Arial"/>
                <a:cs typeface="Times New Roman"/>
              </a:rPr>
              <a:t> </a:t>
            </a:r>
            <a:r>
              <a:rPr lang="en" sz="1400" err="1">
                <a:latin typeface="Arial"/>
                <a:cs typeface="Times New Roman"/>
              </a:rPr>
              <a:t>thì</a:t>
            </a:r>
            <a:r>
              <a:rPr lang="en" sz="1400">
                <a:latin typeface="Arial"/>
                <a:cs typeface="Times New Roman"/>
              </a:rPr>
              <a:t> </a:t>
            </a:r>
            <a:r>
              <a:rPr lang="en" sz="1400" err="1">
                <a:latin typeface="Arial"/>
                <a:cs typeface="Times New Roman"/>
              </a:rPr>
              <a:t>cần</a:t>
            </a:r>
            <a:r>
              <a:rPr lang="en" sz="1400">
                <a:latin typeface="Arial"/>
                <a:cs typeface="Times New Roman"/>
              </a:rPr>
              <a:t> </a:t>
            </a:r>
            <a:r>
              <a:rPr lang="en" sz="1400" err="1">
                <a:latin typeface="Arial"/>
                <a:cs typeface="Times New Roman"/>
              </a:rPr>
              <a:t>phải</a:t>
            </a:r>
            <a:r>
              <a:rPr lang="en" sz="1400">
                <a:latin typeface="Arial"/>
                <a:cs typeface="Times New Roman"/>
              </a:rPr>
              <a:t> </a:t>
            </a:r>
            <a:r>
              <a:rPr lang="en" sz="1400" err="1">
                <a:latin typeface="Arial"/>
                <a:cs typeface="Times New Roman"/>
              </a:rPr>
              <a:t>thay</a:t>
            </a:r>
            <a:r>
              <a:rPr lang="en" sz="1400">
                <a:latin typeface="Arial"/>
                <a:cs typeface="Times New Roman"/>
              </a:rPr>
              <a:t> </a:t>
            </a:r>
            <a:r>
              <a:rPr lang="en" sz="1400" err="1">
                <a:latin typeface="Arial"/>
                <a:cs typeface="Times New Roman"/>
              </a:rPr>
              <a:t>đổi</a:t>
            </a:r>
            <a:r>
              <a:rPr lang="en" sz="1400">
                <a:latin typeface="Arial"/>
                <a:cs typeface="Times New Roman"/>
              </a:rPr>
              <a:t> </a:t>
            </a:r>
            <a:r>
              <a:rPr lang="en" sz="1400" err="1">
                <a:latin typeface="Arial"/>
                <a:cs typeface="Times New Roman"/>
              </a:rPr>
              <a:t>mã</a:t>
            </a:r>
            <a:r>
              <a:rPr lang="en" sz="1400">
                <a:latin typeface="Arial"/>
                <a:cs typeface="Times New Roman"/>
              </a:rPr>
              <a:t> </a:t>
            </a:r>
            <a:r>
              <a:rPr lang="en" sz="1400" err="1">
                <a:latin typeface="Arial"/>
                <a:cs typeface="Times New Roman"/>
              </a:rPr>
              <a:t>nguồn</a:t>
            </a:r>
            <a:endParaRPr lang="en" sz="1400">
              <a:latin typeface="Arial"/>
              <a:cs typeface="Times New Roman"/>
            </a:endParaRPr>
          </a:p>
          <a:p>
            <a:pPr marL="0" lvl="0" indent="0" algn="l" rtl="0">
              <a:lnSpc>
                <a:spcPct val="120000"/>
              </a:lnSpc>
              <a:spcBef>
                <a:spcPts val="600"/>
              </a:spcBef>
              <a:spcAft>
                <a:spcPts val="0"/>
              </a:spcAft>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8"/>
          <p:cNvPicPr preferRelativeResize="0"/>
          <p:nvPr/>
        </p:nvPicPr>
        <p:blipFill rotWithShape="1">
          <a:blip r:embed="rId3">
            <a:alphaModFix/>
          </a:blip>
          <a:srcRect/>
          <a:stretch/>
        </p:blipFill>
        <p:spPr>
          <a:xfrm>
            <a:off x="413012" y="298814"/>
            <a:ext cx="1527919" cy="458696"/>
          </a:xfrm>
          <a:prstGeom prst="rect">
            <a:avLst/>
          </a:prstGeom>
          <a:noFill/>
          <a:ln>
            <a:noFill/>
          </a:ln>
        </p:spPr>
      </p:pic>
      <p:sp>
        <p:nvSpPr>
          <p:cNvPr id="126" name="Google Shape;126;p28"/>
          <p:cNvSpPr txBox="1"/>
          <p:nvPr/>
        </p:nvSpPr>
        <p:spPr>
          <a:xfrm>
            <a:off x="306321" y="802622"/>
            <a:ext cx="7681323" cy="12346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vi" sz="3600" b="1">
                <a:solidFill>
                  <a:srgbClr val="C00000"/>
                </a:solidFill>
              </a:rPr>
              <a:t>Báo cáo môn học </a:t>
            </a:r>
            <a:endParaRPr lang="en-US" sz="3600" b="1">
              <a:solidFill>
                <a:srgbClr val="C00000"/>
              </a:solidFill>
            </a:endParaRPr>
          </a:p>
          <a:p>
            <a:pPr marL="0" lvl="0" indent="0" algn="l" rtl="0">
              <a:lnSpc>
                <a:spcPct val="115000"/>
              </a:lnSpc>
              <a:spcBef>
                <a:spcPts val="0"/>
              </a:spcBef>
              <a:spcAft>
                <a:spcPts val="0"/>
              </a:spcAft>
              <a:buClr>
                <a:schemeClr val="dk1"/>
              </a:buClr>
              <a:buSzPts val="1100"/>
              <a:buFont typeface="Arial"/>
              <a:buNone/>
            </a:pPr>
            <a:r>
              <a:rPr lang="en-US" sz="3600" b="1" err="1">
                <a:solidFill>
                  <a:srgbClr val="C00000"/>
                </a:solidFill>
              </a:rPr>
              <a:t>Mẫu</a:t>
            </a:r>
            <a:r>
              <a:rPr lang="en-US" sz="3600" b="1">
                <a:solidFill>
                  <a:srgbClr val="C00000"/>
                </a:solidFill>
              </a:rPr>
              <a:t> </a:t>
            </a:r>
            <a:r>
              <a:rPr lang="en-US" sz="3600" b="1" err="1">
                <a:solidFill>
                  <a:srgbClr val="C00000"/>
                </a:solidFill>
              </a:rPr>
              <a:t>thiết</a:t>
            </a:r>
            <a:r>
              <a:rPr lang="en-US" sz="3600" b="1">
                <a:solidFill>
                  <a:srgbClr val="C00000"/>
                </a:solidFill>
              </a:rPr>
              <a:t> </a:t>
            </a:r>
            <a:r>
              <a:rPr lang="en-US" sz="3600" b="1" err="1">
                <a:solidFill>
                  <a:srgbClr val="C00000"/>
                </a:solidFill>
              </a:rPr>
              <a:t>kế</a:t>
            </a:r>
            <a:r>
              <a:rPr lang="en-US" sz="3600" b="1">
                <a:solidFill>
                  <a:srgbClr val="C00000"/>
                </a:solidFill>
              </a:rPr>
              <a:t> </a:t>
            </a:r>
            <a:r>
              <a:rPr lang="en-US" sz="3600" b="1" err="1">
                <a:solidFill>
                  <a:srgbClr val="C00000"/>
                </a:solidFill>
              </a:rPr>
              <a:t>phần</a:t>
            </a:r>
            <a:r>
              <a:rPr lang="en-US" sz="3600" b="1">
                <a:solidFill>
                  <a:srgbClr val="C00000"/>
                </a:solidFill>
              </a:rPr>
              <a:t> </a:t>
            </a:r>
            <a:r>
              <a:rPr lang="en-US" sz="3600" b="1" err="1">
                <a:solidFill>
                  <a:srgbClr val="C00000"/>
                </a:solidFill>
              </a:rPr>
              <a:t>mềm</a:t>
            </a:r>
            <a:endParaRPr sz="3600" b="1">
              <a:solidFill>
                <a:srgbClr val="C00000"/>
              </a:solidFill>
            </a:endParaRPr>
          </a:p>
          <a:p>
            <a:pPr marL="0" marR="0" lvl="0" indent="0" algn="l" rtl="0">
              <a:lnSpc>
                <a:spcPct val="90000"/>
              </a:lnSpc>
              <a:spcBef>
                <a:spcPts val="0"/>
              </a:spcBef>
              <a:spcAft>
                <a:spcPts val="0"/>
              </a:spcAft>
              <a:buClr>
                <a:srgbClr val="C00000"/>
              </a:buClr>
              <a:buSzPts val="5400"/>
              <a:buFont typeface="Lato"/>
              <a:buNone/>
            </a:pPr>
            <a:endParaRPr sz="3600" b="1">
              <a:solidFill>
                <a:srgbClr val="C00000"/>
              </a:solidFill>
              <a:latin typeface="Lato"/>
              <a:ea typeface="Lato"/>
              <a:cs typeface="Lato"/>
              <a:sym typeface="Lato"/>
            </a:endParaRPr>
          </a:p>
        </p:txBody>
      </p:sp>
      <p:sp>
        <p:nvSpPr>
          <p:cNvPr id="127" name="Google Shape;127;p28"/>
          <p:cNvSpPr txBox="1"/>
          <p:nvPr/>
        </p:nvSpPr>
        <p:spPr>
          <a:xfrm>
            <a:off x="413012" y="2188550"/>
            <a:ext cx="6987621" cy="2543846"/>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1100"/>
            </a:pPr>
            <a:r>
              <a:rPr lang="vi" sz="2000" b="1">
                <a:solidFill>
                  <a:schemeClr val="dk1"/>
                </a:solidFill>
                <a:latin typeface="Calibri"/>
                <a:ea typeface="Calibri"/>
                <a:cs typeface="Calibri"/>
                <a:sym typeface="Calibri"/>
              </a:rPr>
              <a:t>Giảng viên hướng dẫn</a:t>
            </a:r>
            <a:r>
              <a:rPr lang="vi" sz="2400" b="1">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a:p>
            <a:pPr lvl="1">
              <a:lnSpc>
                <a:spcPct val="90000"/>
              </a:lnSpc>
              <a:buClr>
                <a:schemeClr val="dk1"/>
              </a:buClr>
              <a:buSzPts val="1100"/>
            </a:pPr>
            <a:r>
              <a:rPr lang="vi" sz="2000">
                <a:solidFill>
                  <a:schemeClr val="dk1"/>
                </a:solidFill>
                <a:latin typeface="Calibri"/>
                <a:ea typeface="Calibri"/>
                <a:cs typeface="Calibri"/>
                <a:sym typeface="Calibri"/>
              </a:rPr>
              <a:t>TS. Nguyễn Thị Thu Trang</a:t>
            </a:r>
            <a:endParaRPr sz="2000">
              <a:solidFill>
                <a:schemeClr val="dk1"/>
              </a:solidFill>
              <a:latin typeface="Calibri"/>
              <a:ea typeface="Calibri"/>
              <a:cs typeface="Calibri"/>
              <a:sym typeface="Calibri"/>
            </a:endParaRPr>
          </a:p>
          <a:p>
            <a:pPr lvl="1">
              <a:lnSpc>
                <a:spcPct val="90000"/>
              </a:lnSpc>
              <a:buClr>
                <a:schemeClr val="dk1"/>
              </a:buClr>
              <a:buSzPts val="1100"/>
            </a:pPr>
            <a:r>
              <a:rPr lang="vi" sz="2000">
                <a:solidFill>
                  <a:schemeClr val="dk1"/>
                </a:solidFill>
                <a:latin typeface="Calibri"/>
                <a:ea typeface="Calibri"/>
                <a:cs typeface="Calibri"/>
                <a:sym typeface="Calibri"/>
              </a:rPr>
              <a:t>TS. Bùi Thị Mai Anh</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vi" sz="2000" b="1">
                <a:solidFill>
                  <a:schemeClr val="dk1"/>
                </a:solidFill>
                <a:latin typeface="Calibri"/>
                <a:ea typeface="Calibri"/>
                <a:cs typeface="Calibri"/>
                <a:sym typeface="Calibri"/>
              </a:rPr>
              <a:t>Sinh viên thực hiện:</a:t>
            </a:r>
            <a:r>
              <a:rPr lang="vi" sz="2000">
                <a:solidFill>
                  <a:schemeClr val="dk1"/>
                </a:solidFill>
                <a:latin typeface="Calibri"/>
                <a:ea typeface="Calibri"/>
                <a:cs typeface="Calibri"/>
                <a:sym typeface="Calibri"/>
              </a:rPr>
              <a:t> Nhóm 6</a:t>
            </a:r>
            <a:endParaRPr sz="2000">
              <a:solidFill>
                <a:schemeClr val="dk1"/>
              </a:solidFill>
              <a:latin typeface="Calibri"/>
              <a:ea typeface="Calibri"/>
              <a:cs typeface="Calibri"/>
              <a:sym typeface="Calibri"/>
            </a:endParaRPr>
          </a:p>
          <a:p>
            <a:pPr lvl="4">
              <a:lnSpc>
                <a:spcPct val="90000"/>
              </a:lnSpc>
              <a:buClr>
                <a:schemeClr val="dk1"/>
              </a:buClr>
              <a:buSzPts val="1100"/>
            </a:pPr>
            <a:r>
              <a:rPr lang="vi" sz="1700">
                <a:solidFill>
                  <a:schemeClr val="dk1"/>
                </a:solidFill>
                <a:ea typeface="Calibri"/>
                <a:cs typeface="Calibri"/>
              </a:rPr>
              <a:t>Lù Mạnh Thắng</a:t>
            </a:r>
            <a:endParaRPr lang="vi" sz="1700">
              <a:solidFill>
                <a:schemeClr val="dk1"/>
              </a:solidFill>
              <a:ea typeface="Calibri"/>
              <a:cs typeface="Calibri"/>
              <a:sym typeface="Calibri"/>
            </a:endParaRPr>
          </a:p>
          <a:p>
            <a:pPr lvl="4">
              <a:lnSpc>
                <a:spcPct val="90000"/>
              </a:lnSpc>
              <a:buSzPts val="1100"/>
            </a:pPr>
            <a:r>
              <a:rPr lang="vi" sz="1700">
                <a:solidFill>
                  <a:schemeClr val="dk1"/>
                </a:solidFill>
                <a:ea typeface="Calibri"/>
                <a:cs typeface="Calibri"/>
                <a:sym typeface="Calibri"/>
              </a:rPr>
              <a:t>Nguyễn Tiến Tuấn 20194202</a:t>
            </a:r>
            <a:endParaRPr lang="vi" sz="1700">
              <a:solidFill>
                <a:schemeClr val="dk1"/>
              </a:solidFill>
              <a:ea typeface="Calibri"/>
              <a:cs typeface="Calibri"/>
            </a:endParaRPr>
          </a:p>
          <a:p>
            <a:pPr>
              <a:lnSpc>
                <a:spcPct val="90000"/>
              </a:lnSpc>
              <a:buSzPts val="2800"/>
              <a:buFont typeface="Lato"/>
            </a:pPr>
            <a:endParaRPr sz="2800">
              <a:solidFill>
                <a:srgbClr val="C00000"/>
              </a:solidFill>
              <a:latin typeface="Lato"/>
              <a:ea typeface="Lato"/>
              <a:cs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205914" y="10051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86" name="Google Shape;186;p37"/>
          <p:cNvSpPr txBox="1">
            <a:spLocks noGrp="1"/>
          </p:cNvSpPr>
          <p:nvPr>
            <p:ph type="body" idx="1"/>
          </p:nvPr>
        </p:nvSpPr>
        <p:spPr>
          <a:xfrm>
            <a:off x="263888" y="788601"/>
            <a:ext cx="8674200" cy="3849600"/>
          </a:xfrm>
          <a:prstGeom prst="rect">
            <a:avLst/>
          </a:prstGeom>
        </p:spPr>
        <p:txBody>
          <a:bodyPr spcFirstLastPara="1" wrap="square" lIns="91425" tIns="45700" rIns="91425" bIns="45700" anchor="t" anchorCtr="0">
            <a:noAutofit/>
          </a:bodyPr>
          <a:lstStyle/>
          <a:p>
            <a:pPr marL="0" indent="0">
              <a:buSzPts val="1100"/>
              <a:buNone/>
            </a:pPr>
            <a:r>
              <a:rPr lang="vi" sz="2200" b="1">
                <a:latin typeface="Arial"/>
              </a:rPr>
              <a:t>3.3. Đánh giá việc tuân theo SOLID </a:t>
            </a:r>
            <a:endParaRPr sz="2200" b="1"/>
          </a:p>
          <a:p>
            <a:pPr marL="457200" lvl="0" indent="-330200" algn="l" rtl="0">
              <a:lnSpc>
                <a:spcPct val="120000"/>
              </a:lnSpc>
              <a:spcBef>
                <a:spcPts val="600"/>
              </a:spcBef>
              <a:spcAft>
                <a:spcPts val="0"/>
              </a:spcAft>
              <a:buSzPts val="1600"/>
              <a:buFont typeface="Lato"/>
              <a:buChar char="●"/>
            </a:pPr>
            <a:r>
              <a:rPr lang="vi" b="1">
                <a:latin typeface="Arial"/>
              </a:rPr>
              <a:t>LSP</a:t>
            </a:r>
          </a:p>
          <a:p>
            <a:pPr indent="-304800">
              <a:lnSpc>
                <a:spcPct val="100000"/>
              </a:lnSpc>
              <a:spcBef>
                <a:spcPts val="0"/>
              </a:spcBef>
              <a:buClr>
                <a:srgbClr val="000000"/>
              </a:buClr>
              <a:buSzPts val="1200"/>
              <a:buFont typeface="Wingdings" panose="05000000000000000000" pitchFamily="2" charset="2"/>
              <a:buChar char="q"/>
            </a:pPr>
            <a:r>
              <a:rPr lang="en" sz="1400">
                <a:solidFill>
                  <a:srgbClr val="000000"/>
                </a:solidFill>
                <a:latin typeface="Arial"/>
                <a:cs typeface="Times New Roman"/>
              </a:rPr>
              <a:t>PopupScreen.java: </a:t>
            </a:r>
            <a:r>
              <a:rPr lang="en" sz="1400" err="1">
                <a:solidFill>
                  <a:srgbClr val="000000"/>
                </a:solidFill>
                <a:latin typeface="Arial"/>
                <a:cs typeface="Times New Roman"/>
              </a:rPr>
              <a:t>Lớp</a:t>
            </a:r>
            <a:r>
              <a:rPr lang="en" sz="1400">
                <a:solidFill>
                  <a:srgbClr val="000000"/>
                </a:solidFill>
                <a:latin typeface="Arial"/>
                <a:cs typeface="Times New Roman"/>
              </a:rPr>
              <a:t> </a:t>
            </a:r>
            <a:r>
              <a:rPr lang="en" sz="1400" err="1">
                <a:solidFill>
                  <a:srgbClr val="000000"/>
                </a:solidFill>
                <a:latin typeface="Arial"/>
                <a:cs typeface="Times New Roman"/>
              </a:rPr>
              <a:t>kế</a:t>
            </a:r>
            <a:r>
              <a:rPr lang="en" sz="1400">
                <a:solidFill>
                  <a:srgbClr val="000000"/>
                </a:solidFill>
                <a:latin typeface="Arial"/>
                <a:cs typeface="Times New Roman"/>
              </a:rPr>
              <a:t> </a:t>
            </a:r>
            <a:r>
              <a:rPr lang="en" sz="1400" err="1">
                <a:solidFill>
                  <a:srgbClr val="000000"/>
                </a:solidFill>
                <a:latin typeface="Arial"/>
                <a:cs typeface="Times New Roman"/>
              </a:rPr>
              <a:t>thừa</a:t>
            </a:r>
            <a:r>
              <a:rPr lang="en" sz="1400">
                <a:solidFill>
                  <a:srgbClr val="000000"/>
                </a:solidFill>
                <a:latin typeface="Arial"/>
                <a:cs typeface="Times New Roman"/>
              </a:rPr>
              <a:t> </a:t>
            </a:r>
            <a:r>
              <a:rPr lang="en" sz="1400" err="1">
                <a:solidFill>
                  <a:srgbClr val="000000"/>
                </a:solidFill>
                <a:latin typeface="Arial"/>
                <a:cs typeface="Times New Roman"/>
              </a:rPr>
              <a:t>BaseScreenHandler</a:t>
            </a:r>
            <a:r>
              <a:rPr lang="en" sz="1400">
                <a:solidFill>
                  <a:srgbClr val="000000"/>
                </a:solidFill>
                <a:latin typeface="Arial"/>
                <a:cs typeface="Times New Roman"/>
              </a:rPr>
              <a:t> </a:t>
            </a:r>
            <a:r>
              <a:rPr lang="en" sz="1400" err="1">
                <a:solidFill>
                  <a:srgbClr val="000000"/>
                </a:solidFill>
                <a:latin typeface="Arial"/>
                <a:cs typeface="Times New Roman"/>
              </a:rPr>
              <a:t>nhưng</a:t>
            </a:r>
            <a:r>
              <a:rPr lang="en" sz="1400">
                <a:solidFill>
                  <a:srgbClr val="000000"/>
                </a:solidFill>
                <a:latin typeface="Arial"/>
                <a:cs typeface="Times New Roman"/>
              </a:rPr>
              <a:t> </a:t>
            </a:r>
            <a:r>
              <a:rPr lang="en" sz="1400" err="1">
                <a:solidFill>
                  <a:srgbClr val="000000"/>
                </a:solidFill>
                <a:latin typeface="Arial"/>
                <a:cs typeface="Times New Roman"/>
              </a:rPr>
              <a:t>Không</a:t>
            </a:r>
            <a:r>
              <a:rPr lang="en" sz="1400">
                <a:solidFill>
                  <a:srgbClr val="000000"/>
                </a:solidFill>
                <a:latin typeface="Arial"/>
                <a:cs typeface="Times New Roman"/>
              </a:rPr>
              <a:t> </a:t>
            </a:r>
            <a:r>
              <a:rPr lang="en" sz="1400" err="1">
                <a:solidFill>
                  <a:srgbClr val="000000"/>
                </a:solidFill>
                <a:latin typeface="Arial"/>
                <a:cs typeface="Times New Roman"/>
              </a:rPr>
              <a:t>thể</a:t>
            </a:r>
            <a:r>
              <a:rPr lang="en" sz="1400">
                <a:solidFill>
                  <a:srgbClr val="000000"/>
                </a:solidFill>
                <a:latin typeface="Arial"/>
                <a:cs typeface="Times New Roman"/>
              </a:rPr>
              <a:t> </a:t>
            </a:r>
            <a:r>
              <a:rPr lang="en" sz="1400" err="1">
                <a:solidFill>
                  <a:srgbClr val="000000"/>
                </a:solidFill>
                <a:latin typeface="Arial"/>
                <a:cs typeface="Times New Roman"/>
              </a:rPr>
              <a:t>sử</a:t>
            </a:r>
            <a:r>
              <a:rPr lang="en" sz="1400">
                <a:solidFill>
                  <a:srgbClr val="000000"/>
                </a:solidFill>
                <a:latin typeface="Arial"/>
                <a:cs typeface="Times New Roman"/>
              </a:rPr>
              <a:t> </a:t>
            </a:r>
            <a:r>
              <a:rPr lang="en" sz="1400" err="1">
                <a:solidFill>
                  <a:srgbClr val="000000"/>
                </a:solidFill>
                <a:latin typeface="Arial"/>
                <a:cs typeface="Times New Roman"/>
              </a:rPr>
              <a:t>dụng</a:t>
            </a:r>
            <a:r>
              <a:rPr lang="en" sz="1400">
                <a:solidFill>
                  <a:srgbClr val="000000"/>
                </a:solidFill>
                <a:latin typeface="Arial"/>
                <a:cs typeface="Times New Roman"/>
              </a:rPr>
              <a:t> </a:t>
            </a:r>
            <a:r>
              <a:rPr lang="en" sz="1400" err="1">
                <a:solidFill>
                  <a:srgbClr val="000000"/>
                </a:solidFill>
                <a:latin typeface="Arial"/>
                <a:cs typeface="Times New Roman"/>
              </a:rPr>
              <a:t>các</a:t>
            </a:r>
            <a:r>
              <a:rPr lang="en" sz="1400">
                <a:solidFill>
                  <a:srgbClr val="000000"/>
                </a:solidFill>
                <a:latin typeface="Arial"/>
                <a:cs typeface="Times New Roman"/>
              </a:rPr>
              <a:t> </a:t>
            </a:r>
            <a:r>
              <a:rPr lang="en" sz="1400" err="1">
                <a:solidFill>
                  <a:srgbClr val="000000"/>
                </a:solidFill>
                <a:latin typeface="Arial"/>
                <a:cs typeface="Times New Roman"/>
              </a:rPr>
              <a:t>phương</a:t>
            </a:r>
            <a:r>
              <a:rPr lang="en" sz="1400">
                <a:solidFill>
                  <a:srgbClr val="000000"/>
                </a:solidFill>
                <a:latin typeface="Arial"/>
                <a:cs typeface="Times New Roman"/>
              </a:rPr>
              <a:t> </a:t>
            </a:r>
            <a:r>
              <a:rPr lang="en" sz="1400" err="1">
                <a:solidFill>
                  <a:srgbClr val="000000"/>
                </a:solidFill>
                <a:latin typeface="Arial"/>
                <a:cs typeface="Times New Roman"/>
              </a:rPr>
              <a:t>thức</a:t>
            </a:r>
            <a:r>
              <a:rPr lang="en" sz="1400">
                <a:solidFill>
                  <a:srgbClr val="000000"/>
                </a:solidFill>
                <a:latin typeface="Arial"/>
                <a:cs typeface="Times New Roman"/>
              </a:rPr>
              <a:t> </a:t>
            </a:r>
            <a:r>
              <a:rPr lang="en" sz="1400" err="1">
                <a:solidFill>
                  <a:srgbClr val="000000"/>
                </a:solidFill>
                <a:latin typeface="Arial"/>
                <a:cs typeface="Times New Roman"/>
              </a:rPr>
              <a:t>của</a:t>
            </a:r>
            <a:r>
              <a:rPr lang="en" sz="1400">
                <a:solidFill>
                  <a:srgbClr val="000000"/>
                </a:solidFill>
                <a:latin typeface="Arial"/>
                <a:cs typeface="Times New Roman"/>
              </a:rPr>
              <a:t> </a:t>
            </a:r>
            <a:r>
              <a:rPr lang="en" sz="1400" err="1">
                <a:solidFill>
                  <a:srgbClr val="000000"/>
                </a:solidFill>
                <a:latin typeface="Arial"/>
                <a:cs typeface="Times New Roman"/>
              </a:rPr>
              <a:t>BaseScreenHandler</a:t>
            </a:r>
            <a:r>
              <a:rPr lang="en" sz="1400">
                <a:solidFill>
                  <a:srgbClr val="000000"/>
                </a:solidFill>
                <a:latin typeface="Arial"/>
                <a:cs typeface="Times New Roman"/>
              </a:rPr>
              <a:t> </a:t>
            </a:r>
            <a:r>
              <a:rPr lang="en" sz="1400" err="1">
                <a:solidFill>
                  <a:srgbClr val="000000"/>
                </a:solidFill>
                <a:latin typeface="Arial"/>
                <a:cs typeface="Times New Roman"/>
              </a:rPr>
              <a:t>như</a:t>
            </a:r>
            <a:r>
              <a:rPr lang="en" sz="1400">
                <a:solidFill>
                  <a:srgbClr val="000000"/>
                </a:solidFill>
                <a:latin typeface="Arial"/>
                <a:cs typeface="Times New Roman"/>
              </a:rPr>
              <a:t> </a:t>
            </a:r>
            <a:r>
              <a:rPr lang="en" sz="1400" err="1">
                <a:solidFill>
                  <a:srgbClr val="000000"/>
                </a:solidFill>
                <a:latin typeface="Arial"/>
                <a:cs typeface="Times New Roman"/>
              </a:rPr>
              <a:t>getPreviousScreen</a:t>
            </a:r>
            <a:r>
              <a:rPr lang="en" sz="1400">
                <a:solidFill>
                  <a:srgbClr val="000000"/>
                </a:solidFill>
                <a:latin typeface="Arial"/>
                <a:cs typeface="Times New Roman"/>
              </a:rPr>
              <a:t>(), </a:t>
            </a:r>
            <a:r>
              <a:rPr lang="en" sz="1400" err="1">
                <a:solidFill>
                  <a:srgbClr val="000000"/>
                </a:solidFill>
                <a:latin typeface="Arial"/>
                <a:cs typeface="Times New Roman"/>
              </a:rPr>
              <a:t>getBController</a:t>
            </a:r>
            <a:r>
              <a:rPr lang="en" sz="1400">
                <a:solidFill>
                  <a:srgbClr val="000000"/>
                </a:solidFill>
                <a:latin typeface="Arial"/>
                <a:cs typeface="Times New Roman"/>
              </a:rPr>
              <a:t>()...</a:t>
            </a:r>
          </a:p>
          <a:p>
            <a:pPr indent="-304800">
              <a:lnSpc>
                <a:spcPct val="100000"/>
              </a:lnSpc>
              <a:spcBef>
                <a:spcPts val="0"/>
              </a:spcBef>
              <a:buSzPts val="1200"/>
              <a:buFont typeface="Wingdings" panose="05000000000000000000" pitchFamily="2" charset="2"/>
              <a:buChar char="q"/>
            </a:pPr>
            <a:endParaRPr lang="en" sz="1400">
              <a:latin typeface="Arial"/>
              <a:cs typeface="Times New Roman"/>
            </a:endParaRPr>
          </a:p>
          <a:p>
            <a:pPr indent="-304800">
              <a:lnSpc>
                <a:spcPct val="100000"/>
              </a:lnSpc>
              <a:spcBef>
                <a:spcPts val="0"/>
              </a:spcBef>
              <a:buSzPts val="1200"/>
              <a:buFont typeface="Wingdings" panose="05000000000000000000" pitchFamily="2" charset="2"/>
              <a:buChar char="q"/>
            </a:pPr>
            <a:endParaRPr lang="en" sz="1400">
              <a:latin typeface="Arial"/>
              <a:cs typeface="Times New Roman"/>
            </a:endParaRPr>
          </a:p>
          <a:p>
            <a:pPr indent="-304800">
              <a:lnSpc>
                <a:spcPct val="100000"/>
              </a:lnSpc>
              <a:spcBef>
                <a:spcPts val="0"/>
              </a:spcBef>
              <a:buSzPts val="1200"/>
              <a:buFont typeface="Wingdings" panose="05000000000000000000" pitchFamily="2" charset="2"/>
              <a:buChar char="q"/>
            </a:pPr>
            <a:r>
              <a:rPr lang="en" sz="1400">
                <a:ea typeface="+mn-lt"/>
                <a:cs typeface="+mn-lt"/>
              </a:rPr>
              <a:t>HomeScreenHandler.java: </a:t>
            </a:r>
            <a:r>
              <a:rPr lang="en" sz="1400" err="1">
                <a:ea typeface="+mn-lt"/>
                <a:cs typeface="+mn-lt"/>
              </a:rPr>
              <a:t>Chịu</a:t>
            </a:r>
            <a:r>
              <a:rPr lang="en" sz="1400">
                <a:ea typeface="+mn-lt"/>
                <a:cs typeface="+mn-lt"/>
              </a:rPr>
              <a:t> </a:t>
            </a:r>
            <a:r>
              <a:rPr lang="en" sz="1400" err="1">
                <a:ea typeface="+mn-lt"/>
                <a:cs typeface="+mn-lt"/>
              </a:rPr>
              <a:t>trách</a:t>
            </a:r>
            <a:r>
              <a:rPr lang="en" sz="1400">
                <a:ea typeface="+mn-lt"/>
                <a:cs typeface="+mn-lt"/>
              </a:rPr>
              <a:t> </a:t>
            </a:r>
            <a:r>
              <a:rPr lang="en" sz="1400" err="1">
                <a:ea typeface="+mn-lt"/>
                <a:cs typeface="+mn-lt"/>
              </a:rPr>
              <a:t>nhiệm</a:t>
            </a:r>
            <a:r>
              <a:rPr lang="en" sz="1400">
                <a:ea typeface="+mn-lt"/>
                <a:cs typeface="+mn-lt"/>
              </a:rPr>
              <a:t> </a:t>
            </a:r>
            <a:r>
              <a:rPr lang="en" sz="1400" err="1">
                <a:ea typeface="+mn-lt"/>
                <a:cs typeface="+mn-lt"/>
              </a:rPr>
              <a:t>quản</a:t>
            </a:r>
            <a:r>
              <a:rPr lang="en" sz="1400">
                <a:ea typeface="+mn-lt"/>
                <a:cs typeface="+mn-lt"/>
              </a:rPr>
              <a:t> </a:t>
            </a:r>
            <a:r>
              <a:rPr lang="en" sz="1400" err="1">
                <a:ea typeface="+mn-lt"/>
                <a:cs typeface="+mn-lt"/>
              </a:rPr>
              <a:t>lý</a:t>
            </a:r>
            <a:r>
              <a:rPr lang="en" sz="1400">
                <a:ea typeface="+mn-lt"/>
                <a:cs typeface="+mn-lt"/>
              </a:rPr>
              <a:t> </a:t>
            </a:r>
            <a:r>
              <a:rPr lang="en" sz="1400" err="1">
                <a:ea typeface="+mn-lt"/>
                <a:cs typeface="+mn-lt"/>
              </a:rPr>
              <a:t>giao</a:t>
            </a:r>
            <a:r>
              <a:rPr lang="en" sz="1400">
                <a:ea typeface="+mn-lt"/>
                <a:cs typeface="+mn-lt"/>
              </a:rPr>
              <a:t> </a:t>
            </a:r>
            <a:r>
              <a:rPr lang="en" sz="1400" err="1">
                <a:ea typeface="+mn-lt"/>
                <a:cs typeface="+mn-lt"/>
              </a:rPr>
              <a:t>diện</a:t>
            </a:r>
            <a:r>
              <a:rPr lang="en" sz="1400">
                <a:ea typeface="+mn-lt"/>
                <a:cs typeface="+mn-lt"/>
              </a:rPr>
              <a:t> </a:t>
            </a:r>
            <a:r>
              <a:rPr lang="en" sz="1400" err="1">
                <a:ea typeface="+mn-lt"/>
                <a:cs typeface="+mn-lt"/>
              </a:rPr>
              <a:t>và</a:t>
            </a:r>
            <a:r>
              <a:rPr lang="en" sz="1400">
                <a:ea typeface="+mn-lt"/>
                <a:cs typeface="+mn-lt"/>
              </a:rPr>
              <a:t> </a:t>
            </a:r>
            <a:r>
              <a:rPr lang="en" sz="1400" err="1">
                <a:ea typeface="+mn-lt"/>
                <a:cs typeface="+mn-lt"/>
              </a:rPr>
              <a:t>xử</a:t>
            </a:r>
            <a:r>
              <a:rPr lang="en" sz="1400">
                <a:ea typeface="+mn-lt"/>
                <a:cs typeface="+mn-lt"/>
              </a:rPr>
              <a:t> </a:t>
            </a:r>
            <a:r>
              <a:rPr lang="en" sz="1400" err="1">
                <a:ea typeface="+mn-lt"/>
                <a:cs typeface="+mn-lt"/>
              </a:rPr>
              <a:t>lý</a:t>
            </a:r>
            <a:r>
              <a:rPr lang="en" sz="1400">
                <a:ea typeface="+mn-lt"/>
                <a:cs typeface="+mn-lt"/>
              </a:rPr>
              <a:t> logic </a:t>
            </a:r>
            <a:r>
              <a:rPr lang="en" sz="1400" err="1">
                <a:ea typeface="+mn-lt"/>
                <a:cs typeface="+mn-lt"/>
              </a:rPr>
              <a:t>liên</a:t>
            </a:r>
            <a:r>
              <a:rPr lang="en" sz="1400">
                <a:ea typeface="+mn-lt"/>
                <a:cs typeface="+mn-lt"/>
              </a:rPr>
              <a:t> </a:t>
            </a:r>
            <a:r>
              <a:rPr lang="en" sz="1400" err="1">
                <a:ea typeface="+mn-lt"/>
                <a:cs typeface="+mn-lt"/>
              </a:rPr>
              <a:t>quan</a:t>
            </a:r>
            <a:r>
              <a:rPr lang="en" sz="1400">
                <a:ea typeface="+mn-lt"/>
                <a:cs typeface="+mn-lt"/>
              </a:rPr>
              <a:t> </a:t>
            </a:r>
            <a:r>
              <a:rPr lang="en" sz="1400" err="1">
                <a:ea typeface="+mn-lt"/>
                <a:cs typeface="+mn-lt"/>
              </a:rPr>
              <a:t>đến</a:t>
            </a:r>
            <a:r>
              <a:rPr lang="en" sz="1400">
                <a:ea typeface="+mn-lt"/>
                <a:cs typeface="+mn-lt"/>
              </a:rPr>
              <a:t> </a:t>
            </a:r>
            <a:r>
              <a:rPr lang="en" sz="1400" err="1">
                <a:ea typeface="+mn-lt"/>
                <a:cs typeface="+mn-lt"/>
              </a:rPr>
              <a:t>màn</a:t>
            </a:r>
            <a:r>
              <a:rPr lang="en" sz="1400">
                <a:ea typeface="+mn-lt"/>
                <a:cs typeface="+mn-lt"/>
              </a:rPr>
              <a:t> </a:t>
            </a:r>
            <a:r>
              <a:rPr lang="en" sz="1400" err="1">
                <a:ea typeface="+mn-lt"/>
                <a:cs typeface="+mn-lt"/>
              </a:rPr>
              <a:t>hình</a:t>
            </a:r>
            <a:r>
              <a:rPr lang="en" sz="1400">
                <a:ea typeface="+mn-lt"/>
                <a:cs typeface="+mn-lt"/>
              </a:rPr>
              <a:t> </a:t>
            </a:r>
            <a:r>
              <a:rPr lang="en" sz="1400" err="1">
                <a:ea typeface="+mn-lt"/>
                <a:cs typeface="+mn-lt"/>
              </a:rPr>
              <a:t>chính</a:t>
            </a:r>
            <a:r>
              <a:rPr lang="en" sz="1400">
                <a:ea typeface="+mn-lt"/>
                <a:cs typeface="+mn-lt"/>
              </a:rPr>
              <a:t> </a:t>
            </a:r>
            <a:r>
              <a:rPr lang="en" sz="1400" err="1">
                <a:ea typeface="+mn-lt"/>
                <a:cs typeface="+mn-lt"/>
              </a:rPr>
              <a:t>của</a:t>
            </a:r>
            <a:r>
              <a:rPr lang="en" sz="1400">
                <a:ea typeface="+mn-lt"/>
                <a:cs typeface="+mn-lt"/>
              </a:rPr>
              <a:t> </a:t>
            </a:r>
            <a:r>
              <a:rPr lang="en" sz="1400" err="1">
                <a:ea typeface="+mn-lt"/>
                <a:cs typeface="+mn-lt"/>
              </a:rPr>
              <a:t>ứng</a:t>
            </a:r>
            <a:r>
              <a:rPr lang="en" sz="1400">
                <a:ea typeface="+mn-lt"/>
                <a:cs typeface="+mn-lt"/>
              </a:rPr>
              <a:t> </a:t>
            </a:r>
            <a:r>
              <a:rPr lang="en" sz="1400" err="1">
                <a:ea typeface="+mn-lt"/>
                <a:cs typeface="+mn-lt"/>
              </a:rPr>
              <a:t>dụng</a:t>
            </a:r>
            <a:r>
              <a:rPr lang="en" sz="1400">
                <a:ea typeface="+mn-lt"/>
                <a:cs typeface="+mn-lt"/>
              </a:rPr>
              <a:t>. </a:t>
            </a:r>
            <a:r>
              <a:rPr lang="en" sz="1400" err="1">
                <a:ea typeface="+mn-lt"/>
                <a:cs typeface="+mn-lt"/>
              </a:rPr>
              <a:t>Lớp</a:t>
            </a:r>
            <a:r>
              <a:rPr lang="en" sz="1400">
                <a:ea typeface="+mn-lt"/>
                <a:cs typeface="+mn-lt"/>
              </a:rPr>
              <a:t> </a:t>
            </a:r>
            <a:r>
              <a:rPr lang="en" sz="1400" err="1">
                <a:ea typeface="+mn-lt"/>
                <a:cs typeface="+mn-lt"/>
              </a:rPr>
              <a:t>không</a:t>
            </a:r>
            <a:r>
              <a:rPr lang="en" sz="1400">
                <a:ea typeface="+mn-lt"/>
                <a:cs typeface="+mn-lt"/>
              </a:rPr>
              <a:t> </a:t>
            </a:r>
            <a:r>
              <a:rPr lang="en" sz="1400" err="1">
                <a:ea typeface="+mn-lt"/>
                <a:cs typeface="+mn-lt"/>
              </a:rPr>
              <a:t>dùng</a:t>
            </a:r>
            <a:r>
              <a:rPr lang="en" sz="1400">
                <a:ea typeface="+mn-lt"/>
                <a:cs typeface="+mn-lt"/>
              </a:rPr>
              <a:t> 2 </a:t>
            </a:r>
            <a:r>
              <a:rPr lang="en" sz="1400" err="1">
                <a:ea typeface="+mn-lt"/>
                <a:cs typeface="+mn-lt"/>
              </a:rPr>
              <a:t>phương</a:t>
            </a:r>
            <a:r>
              <a:rPr lang="en" sz="1400">
                <a:ea typeface="+mn-lt"/>
                <a:cs typeface="+mn-lt"/>
              </a:rPr>
              <a:t> </a:t>
            </a:r>
            <a:r>
              <a:rPr lang="en" sz="1400" err="1">
                <a:ea typeface="+mn-lt"/>
                <a:cs typeface="+mn-lt"/>
              </a:rPr>
              <a:t>thức</a:t>
            </a:r>
            <a:r>
              <a:rPr lang="en" sz="1400">
                <a:ea typeface="+mn-lt"/>
                <a:cs typeface="+mn-lt"/>
              </a:rPr>
              <a:t> </a:t>
            </a:r>
            <a:r>
              <a:rPr lang="en" sz="1400" err="1">
                <a:ea typeface="+mn-lt"/>
                <a:cs typeface="+mn-lt"/>
              </a:rPr>
              <a:t>setPreviousScreen</a:t>
            </a:r>
            <a:r>
              <a:rPr lang="en" sz="1400">
                <a:ea typeface="+mn-lt"/>
                <a:cs typeface="+mn-lt"/>
              </a:rPr>
              <a:t> </a:t>
            </a:r>
            <a:r>
              <a:rPr lang="en" sz="1400" err="1">
                <a:ea typeface="+mn-lt"/>
                <a:cs typeface="+mn-lt"/>
              </a:rPr>
              <a:t>và</a:t>
            </a:r>
            <a:r>
              <a:rPr lang="en" sz="1400">
                <a:ea typeface="+mn-lt"/>
                <a:cs typeface="+mn-lt"/>
              </a:rPr>
              <a:t> </a:t>
            </a:r>
            <a:r>
              <a:rPr lang="en" sz="1400" err="1">
                <a:ea typeface="+mn-lt"/>
                <a:cs typeface="+mn-lt"/>
              </a:rPr>
              <a:t>getPreviousScreen</a:t>
            </a:r>
            <a:r>
              <a:rPr lang="en" sz="1400">
                <a:ea typeface="+mn-lt"/>
                <a:cs typeface="+mn-lt"/>
              </a:rPr>
              <a:t> </a:t>
            </a:r>
            <a:r>
              <a:rPr lang="en" sz="1400" err="1">
                <a:ea typeface="+mn-lt"/>
                <a:cs typeface="+mn-lt"/>
              </a:rPr>
              <a:t>của</a:t>
            </a:r>
            <a:r>
              <a:rPr lang="en" sz="1400">
                <a:ea typeface="+mn-lt"/>
                <a:cs typeface="+mn-lt"/>
              </a:rPr>
              <a:t> </a:t>
            </a:r>
            <a:r>
              <a:rPr lang="en" sz="1400" err="1">
                <a:ea typeface="+mn-lt"/>
                <a:cs typeface="+mn-lt"/>
              </a:rPr>
              <a:t>lớp</a:t>
            </a:r>
            <a:r>
              <a:rPr lang="en" sz="1400">
                <a:ea typeface="+mn-lt"/>
                <a:cs typeface="+mn-lt"/>
              </a:rPr>
              <a:t> cha </a:t>
            </a:r>
            <a:r>
              <a:rPr lang="en" sz="1400" err="1">
                <a:ea typeface="+mn-lt"/>
                <a:cs typeface="+mn-lt"/>
              </a:rPr>
              <a:t>là</a:t>
            </a:r>
            <a:r>
              <a:rPr lang="en" sz="1400">
                <a:ea typeface="+mn-lt"/>
                <a:cs typeface="+mn-lt"/>
              </a:rPr>
              <a:t> </a:t>
            </a:r>
            <a:r>
              <a:rPr lang="en" sz="1400" err="1">
                <a:ea typeface="+mn-lt"/>
                <a:cs typeface="+mn-lt"/>
              </a:rPr>
              <a:t>baseScreenHandler</a:t>
            </a:r>
            <a:endParaRPr lang="en" sz="1400" err="1">
              <a:latin typeface="Arial"/>
              <a:cs typeface="Times New Roman"/>
            </a:endParaRPr>
          </a:p>
          <a:p>
            <a:pPr marL="0" lvl="0" indent="0" algn="l" rtl="0">
              <a:lnSpc>
                <a:spcPct val="120000"/>
              </a:lnSpc>
              <a:spcBef>
                <a:spcPts val="600"/>
              </a:spcBef>
              <a:spcAft>
                <a:spcPts val="0"/>
              </a:spcAft>
              <a:buNone/>
            </a:pPr>
            <a:endParaRPr sz="1200"/>
          </a:p>
        </p:txBody>
      </p:sp>
    </p:spTree>
    <p:extLst>
      <p:ext uri="{BB962C8B-B14F-4D97-AF65-F5344CB8AC3E}">
        <p14:creationId xmlns:p14="http://schemas.microsoft.com/office/powerpoint/2010/main" val="2885943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3" name="Chỗ dành sẵn cho Văn bản 2">
            <a:extLst>
              <a:ext uri="{FF2B5EF4-FFF2-40B4-BE49-F238E27FC236}">
                <a16:creationId xmlns:a16="http://schemas.microsoft.com/office/drawing/2014/main" id="{7510BA90-13BC-BAE6-EFAC-EE9F961E9D1C}"/>
              </a:ext>
            </a:extLst>
          </p:cNvPr>
          <p:cNvSpPr>
            <a:spLocks noGrp="1"/>
          </p:cNvSpPr>
          <p:nvPr>
            <p:ph type="body" idx="1"/>
          </p:nvPr>
        </p:nvSpPr>
        <p:spPr/>
        <p:txBody>
          <a:bodyPr/>
          <a:lstStyle/>
          <a:p>
            <a:pPr marL="50800" indent="0">
              <a:buNone/>
            </a:pPr>
            <a:r>
              <a:rPr lang="vi-VN" sz="2200" b="1">
                <a:latin typeface="Arial"/>
                <a:cs typeface="Arial"/>
              </a:rPr>
              <a:t>3.3. Đánh giá việc tuân theo SOLID</a:t>
            </a:r>
          </a:p>
          <a:p>
            <a:pPr marL="50800" indent="0">
              <a:buNone/>
            </a:pPr>
            <a:r>
              <a:rPr lang="vi-VN" sz="1600">
                <a:latin typeface="Times New Roman"/>
                <a:cs typeface="Times New Roman"/>
              </a:rPr>
              <a:t>●</a:t>
            </a:r>
            <a:r>
              <a:rPr lang="vi-VN" b="1">
                <a:latin typeface="Arial"/>
                <a:cs typeface="Arial"/>
              </a:rPr>
              <a:t>ISP</a:t>
            </a:r>
          </a:p>
          <a:p>
            <a:pPr marL="50800" indent="0">
              <a:buNone/>
            </a:pPr>
            <a:r>
              <a:rPr lang="vi-VN" sz="1200">
                <a:latin typeface="Wingdings"/>
                <a:sym typeface="Wingdings"/>
              </a:rPr>
              <a:t>q</a:t>
            </a:r>
            <a:r>
              <a:rPr lang="vi-VN" sz="1400">
                <a:latin typeface="Arial"/>
                <a:cs typeface="Arial"/>
              </a:rPr>
              <a:t> Không phát hiện vi phạm</a:t>
            </a:r>
          </a:p>
          <a:p>
            <a:pPr marL="50800" indent="0">
              <a:buNone/>
            </a:pPr>
            <a:r>
              <a:rPr lang="vi-VN" sz="1600">
                <a:latin typeface="Times New Roman"/>
                <a:cs typeface="Times New Roman"/>
              </a:rPr>
              <a:t>●</a:t>
            </a:r>
            <a:r>
              <a:rPr lang="vi-VN" b="1">
                <a:latin typeface="Arial"/>
                <a:cs typeface="Times New Roman"/>
              </a:rPr>
              <a:t>DIP</a:t>
            </a:r>
            <a:endParaRPr lang="vi-VN" b="1">
              <a:latin typeface="Arial"/>
              <a:cs typeface="Arial"/>
            </a:endParaRPr>
          </a:p>
          <a:p>
            <a:pPr marL="50800" indent="0">
              <a:buNone/>
            </a:pPr>
            <a:r>
              <a:rPr lang="vi-VN" sz="1400">
                <a:latin typeface="Wingdings"/>
                <a:sym typeface="Wingdings"/>
              </a:rPr>
              <a:t>q </a:t>
            </a:r>
            <a:r>
              <a:rPr lang="vi-VN" sz="1400">
                <a:latin typeface="Arial"/>
              </a:rPr>
              <a:t> </a:t>
            </a:r>
            <a:r>
              <a:rPr lang="vi-VN" sz="1400">
                <a:latin typeface="Arial"/>
                <a:cs typeface="Times New Roman"/>
              </a:rPr>
              <a:t>InterbankInterface.java : Phụ thuộc vào </a:t>
            </a:r>
            <a:r>
              <a:rPr lang="vi-VN" sz="1400" err="1">
                <a:latin typeface="Arial"/>
                <a:cs typeface="Times New Roman"/>
              </a:rPr>
              <a:t>Credit</a:t>
            </a:r>
            <a:r>
              <a:rPr lang="vi-VN" sz="1400">
                <a:latin typeface="Arial"/>
                <a:cs typeface="Times New Roman"/>
              </a:rPr>
              <a:t> </a:t>
            </a:r>
            <a:r>
              <a:rPr lang="vi-VN" sz="1400" err="1">
                <a:latin typeface="Arial"/>
                <a:cs typeface="Times New Roman"/>
              </a:rPr>
              <a:t>card</a:t>
            </a:r>
            <a:r>
              <a:rPr lang="vi-VN" sz="1400">
                <a:latin typeface="Arial"/>
                <a:cs typeface="Times New Roman"/>
              </a:rPr>
              <a:t> mà không phải 1 </a:t>
            </a:r>
            <a:r>
              <a:rPr lang="vi-VN" sz="1400" err="1">
                <a:latin typeface="Arial"/>
                <a:cs typeface="Times New Roman"/>
              </a:rPr>
              <a:t>abstract</a:t>
            </a:r>
            <a:r>
              <a:rPr lang="vi-VN" sz="1400">
                <a:latin typeface="Arial"/>
                <a:cs typeface="Times New Roman"/>
              </a:rPr>
              <a:t> </a:t>
            </a:r>
            <a:r>
              <a:rPr lang="vi-VN" sz="1400" err="1">
                <a:latin typeface="Arial"/>
                <a:cs typeface="Times New Roman"/>
              </a:rPr>
              <a:t>class</a:t>
            </a:r>
            <a:endParaRPr lang="vi-VN" sz="1400">
              <a:latin typeface="Arial"/>
              <a:cs typeface="Times New Roman"/>
            </a:endParaRPr>
          </a:p>
          <a:p>
            <a:pPr marL="50800" indent="0">
              <a:buNone/>
            </a:pPr>
            <a:r>
              <a:rPr lang="vi-VN" sz="1400">
                <a:latin typeface="Arial"/>
                <a:cs typeface="Arial"/>
              </a:rPr>
              <a:t>- </a:t>
            </a:r>
            <a:r>
              <a:rPr lang="en" sz="1400">
                <a:latin typeface="Arial"/>
                <a:cs typeface="Times New Roman"/>
              </a:rPr>
              <a:t>Order.java: </a:t>
            </a:r>
            <a:r>
              <a:rPr lang="en" sz="1400" err="1">
                <a:latin typeface="Arial"/>
                <a:cs typeface="Times New Roman"/>
              </a:rPr>
              <a:t>Phụ</a:t>
            </a:r>
            <a:r>
              <a:rPr lang="en" sz="1400">
                <a:latin typeface="Arial"/>
                <a:cs typeface="Times New Roman"/>
              </a:rPr>
              <a:t> </a:t>
            </a:r>
            <a:r>
              <a:rPr lang="en" sz="1400" err="1">
                <a:latin typeface="Arial"/>
                <a:cs typeface="Times New Roman"/>
              </a:rPr>
              <a:t>thuộc</a:t>
            </a:r>
            <a:r>
              <a:rPr lang="en" sz="1400">
                <a:latin typeface="Arial"/>
                <a:cs typeface="Times New Roman"/>
              </a:rPr>
              <a:t> </a:t>
            </a:r>
            <a:r>
              <a:rPr lang="en" sz="1400" err="1">
                <a:latin typeface="Arial"/>
                <a:cs typeface="Times New Roman"/>
              </a:rPr>
              <a:t>vào</a:t>
            </a:r>
            <a:r>
              <a:rPr lang="en" sz="1400">
                <a:latin typeface="Arial"/>
                <a:cs typeface="Times New Roman"/>
              </a:rPr>
              <a:t> </a:t>
            </a:r>
            <a:r>
              <a:rPr lang="en" sz="1400" err="1">
                <a:latin typeface="Arial"/>
                <a:cs typeface="Times New Roman"/>
              </a:rPr>
              <a:t>phương</a:t>
            </a:r>
            <a:r>
              <a:rPr lang="en" sz="1400">
                <a:latin typeface="Arial"/>
                <a:cs typeface="Times New Roman"/>
              </a:rPr>
              <a:t> </a:t>
            </a:r>
            <a:r>
              <a:rPr lang="en" sz="1400" err="1">
                <a:latin typeface="Arial"/>
                <a:cs typeface="Times New Roman"/>
              </a:rPr>
              <a:t>thức</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phí</a:t>
            </a:r>
            <a:r>
              <a:rPr lang="en" sz="1400">
                <a:latin typeface="Arial"/>
                <a:cs typeface="Times New Roman"/>
              </a:rPr>
              <a:t> ship </a:t>
            </a:r>
            <a:r>
              <a:rPr lang="en" sz="1400" err="1">
                <a:latin typeface="Arial"/>
                <a:cs typeface="Times New Roman"/>
              </a:rPr>
              <a:t>của</a:t>
            </a:r>
            <a:r>
              <a:rPr lang="en" sz="1400">
                <a:latin typeface="Arial"/>
                <a:cs typeface="Times New Roman"/>
              </a:rPr>
              <a:t> 1 </a:t>
            </a:r>
            <a:r>
              <a:rPr lang="en" sz="1400" err="1">
                <a:latin typeface="Arial"/>
                <a:cs typeface="Times New Roman"/>
              </a:rPr>
              <a:t>lớp</a:t>
            </a:r>
            <a:r>
              <a:rPr lang="en" sz="1400">
                <a:latin typeface="Arial"/>
                <a:cs typeface="Times New Roman"/>
              </a:rPr>
              <a:t> </a:t>
            </a:r>
            <a:r>
              <a:rPr lang="en" sz="1400" err="1">
                <a:latin typeface="Arial"/>
                <a:cs typeface="Times New Roman"/>
              </a:rPr>
              <a:t>cụ</a:t>
            </a:r>
            <a:r>
              <a:rPr lang="en" sz="1400">
                <a:latin typeface="Arial"/>
                <a:cs typeface="Times New Roman"/>
              </a:rPr>
              <a:t> </a:t>
            </a:r>
            <a:r>
              <a:rPr lang="en" sz="1400" err="1">
                <a:latin typeface="Arial"/>
                <a:cs typeface="Times New Roman"/>
              </a:rPr>
              <a:t>thể</a:t>
            </a:r>
            <a:r>
              <a:rPr lang="en" sz="1400">
                <a:latin typeface="Arial"/>
                <a:cs typeface="Times New Roman"/>
              </a:rPr>
              <a:t> </a:t>
            </a:r>
            <a:r>
              <a:rPr lang="en" sz="1400" err="1">
                <a:latin typeface="Arial"/>
                <a:cs typeface="Times New Roman"/>
              </a:rPr>
              <a:t>là</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theo</a:t>
            </a:r>
            <a:r>
              <a:rPr lang="en" sz="1400">
                <a:latin typeface="Arial"/>
                <a:cs typeface="Times New Roman"/>
              </a:rPr>
              <a:t> </a:t>
            </a:r>
            <a:r>
              <a:rPr lang="en" sz="1400" err="1">
                <a:latin typeface="Arial"/>
                <a:cs typeface="Times New Roman"/>
              </a:rPr>
              <a:t>khoảng</a:t>
            </a:r>
            <a:r>
              <a:rPr lang="en" sz="1400">
                <a:latin typeface="Arial"/>
                <a:cs typeface="Times New Roman"/>
              </a:rPr>
              <a:t> </a:t>
            </a:r>
            <a:r>
              <a:rPr lang="en" sz="1400" err="1">
                <a:latin typeface="Arial"/>
                <a:cs typeface="Times New Roman"/>
              </a:rPr>
              <a:t>cách</a:t>
            </a:r>
            <a:r>
              <a:rPr lang="en" sz="1400">
                <a:latin typeface="Arial"/>
                <a:cs typeface="Times New Roman"/>
              </a:rPr>
              <a:t>, </a:t>
            </a:r>
            <a:r>
              <a:rPr lang="en" sz="1400" err="1">
                <a:latin typeface="Arial"/>
                <a:cs typeface="Times New Roman"/>
              </a:rPr>
              <a:t>khi</a:t>
            </a:r>
            <a:r>
              <a:rPr lang="en" sz="1400">
                <a:latin typeface="Arial"/>
                <a:cs typeface="Times New Roman"/>
              </a:rPr>
              <a:t> </a:t>
            </a:r>
            <a:r>
              <a:rPr lang="en" sz="1400" err="1">
                <a:latin typeface="Arial"/>
                <a:cs typeface="Times New Roman"/>
              </a:rPr>
              <a:t>thêm</a:t>
            </a:r>
            <a:r>
              <a:rPr lang="en" sz="1400">
                <a:latin typeface="Arial"/>
                <a:cs typeface="Times New Roman"/>
              </a:rPr>
              <a:t> </a:t>
            </a:r>
            <a:r>
              <a:rPr lang="en" sz="1400" err="1">
                <a:latin typeface="Arial"/>
                <a:cs typeface="Times New Roman"/>
              </a:rPr>
              <a:t>phương</a:t>
            </a:r>
            <a:r>
              <a:rPr lang="en" sz="1400">
                <a:latin typeface="Arial"/>
                <a:cs typeface="Times New Roman"/>
              </a:rPr>
              <a:t> </a:t>
            </a:r>
            <a:r>
              <a:rPr lang="en" sz="1400" err="1">
                <a:latin typeface="Arial"/>
                <a:cs typeface="Times New Roman"/>
              </a:rPr>
              <a:t>thức</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phí</a:t>
            </a:r>
            <a:r>
              <a:rPr lang="en" sz="1400">
                <a:latin typeface="Arial"/>
                <a:cs typeface="Times New Roman"/>
              </a:rPr>
              <a:t> </a:t>
            </a:r>
            <a:r>
              <a:rPr lang="en" sz="1400" err="1">
                <a:latin typeface="Arial"/>
                <a:cs typeface="Times New Roman"/>
              </a:rPr>
              <a:t>mới</a:t>
            </a:r>
            <a:r>
              <a:rPr lang="en" sz="1400">
                <a:latin typeface="Arial"/>
                <a:cs typeface="Times New Roman"/>
              </a:rPr>
              <a:t> </a:t>
            </a:r>
            <a:r>
              <a:rPr lang="en" sz="1400" err="1">
                <a:latin typeface="Arial"/>
                <a:cs typeface="Times New Roman"/>
              </a:rPr>
              <a:t>sẽ</a:t>
            </a:r>
            <a:r>
              <a:rPr lang="en" sz="1400">
                <a:latin typeface="Arial"/>
                <a:cs typeface="Times New Roman"/>
              </a:rPr>
              <a:t> </a:t>
            </a:r>
            <a:r>
              <a:rPr lang="en" sz="1400" err="1">
                <a:latin typeface="Arial"/>
                <a:cs typeface="Times New Roman"/>
              </a:rPr>
              <a:t>phải</a:t>
            </a:r>
            <a:r>
              <a:rPr lang="en" sz="1400">
                <a:latin typeface="Arial"/>
                <a:cs typeface="Times New Roman"/>
              </a:rPr>
              <a:t> modify </a:t>
            </a:r>
            <a:r>
              <a:rPr lang="en" sz="1400" err="1">
                <a:latin typeface="Arial"/>
                <a:cs typeface="Times New Roman"/>
              </a:rPr>
              <a:t>mã</a:t>
            </a:r>
            <a:r>
              <a:rPr lang="en" sz="1400">
                <a:latin typeface="Arial"/>
                <a:cs typeface="Times New Roman"/>
              </a:rPr>
              <a:t> </a:t>
            </a:r>
            <a:r>
              <a:rPr lang="en" sz="1400" err="1">
                <a:latin typeface="Arial"/>
                <a:cs typeface="Times New Roman"/>
              </a:rPr>
              <a:t>nguồn</a:t>
            </a:r>
            <a:r>
              <a:rPr lang="en" sz="1400">
                <a:latin typeface="Arial"/>
                <a:cs typeface="Times New Roman"/>
              </a:rPr>
              <a:t> </a:t>
            </a:r>
            <a:r>
              <a:rPr lang="en" sz="1400" err="1">
                <a:latin typeface="Arial"/>
                <a:cs typeface="Times New Roman"/>
              </a:rPr>
              <a:t>Nên</a:t>
            </a:r>
            <a:r>
              <a:rPr lang="en" sz="1400">
                <a:latin typeface="Arial"/>
                <a:cs typeface="Times New Roman"/>
              </a:rPr>
              <a:t> </a:t>
            </a:r>
            <a:r>
              <a:rPr lang="en" sz="1400" err="1">
                <a:latin typeface="Arial"/>
                <a:cs typeface="Times New Roman"/>
              </a:rPr>
              <a:t>phụ</a:t>
            </a:r>
            <a:r>
              <a:rPr lang="en" sz="1400">
                <a:latin typeface="Arial"/>
                <a:cs typeface="Times New Roman"/>
              </a:rPr>
              <a:t> </a:t>
            </a:r>
            <a:r>
              <a:rPr lang="en" sz="1400" err="1">
                <a:latin typeface="Arial"/>
                <a:cs typeface="Times New Roman"/>
              </a:rPr>
              <a:t>thuộc</a:t>
            </a:r>
            <a:r>
              <a:rPr lang="en" sz="1400">
                <a:latin typeface="Arial"/>
                <a:cs typeface="Times New Roman"/>
              </a:rPr>
              <a:t> </a:t>
            </a:r>
            <a:r>
              <a:rPr lang="en" sz="1400" err="1">
                <a:latin typeface="Arial"/>
                <a:cs typeface="Times New Roman"/>
              </a:rPr>
              <a:t>vào</a:t>
            </a:r>
            <a:r>
              <a:rPr lang="en" sz="1400">
                <a:latin typeface="Arial"/>
                <a:cs typeface="Times New Roman"/>
              </a:rPr>
              <a:t> 1 </a:t>
            </a:r>
            <a:r>
              <a:rPr lang="en" sz="1400" err="1">
                <a:latin typeface="Arial"/>
                <a:cs typeface="Times New Roman"/>
              </a:rPr>
              <a:t>phương</a:t>
            </a:r>
            <a:r>
              <a:rPr lang="en" sz="1400">
                <a:latin typeface="Arial"/>
                <a:cs typeface="Times New Roman"/>
              </a:rPr>
              <a:t> </a:t>
            </a:r>
            <a:r>
              <a:rPr lang="en" sz="1400" err="1">
                <a:latin typeface="Arial"/>
                <a:cs typeface="Times New Roman"/>
              </a:rPr>
              <a:t>thức</a:t>
            </a:r>
            <a:r>
              <a:rPr lang="en" sz="1400">
                <a:latin typeface="Arial"/>
                <a:cs typeface="Times New Roman"/>
              </a:rPr>
              <a:t> abstract </a:t>
            </a:r>
            <a:r>
              <a:rPr lang="en" sz="1400" err="1">
                <a:latin typeface="Arial"/>
                <a:cs typeface="Times New Roman"/>
              </a:rPr>
              <a:t>có</a:t>
            </a:r>
            <a:r>
              <a:rPr lang="en" sz="1400">
                <a:latin typeface="Arial"/>
                <a:cs typeface="Times New Roman"/>
              </a:rPr>
              <a:t> </a:t>
            </a:r>
            <a:r>
              <a:rPr lang="en" sz="1400" err="1">
                <a:latin typeface="Arial"/>
                <a:cs typeface="Times New Roman"/>
              </a:rPr>
              <a:t>nhiệm</a:t>
            </a:r>
            <a:r>
              <a:rPr lang="en" sz="1400">
                <a:latin typeface="Arial"/>
                <a:cs typeface="Times New Roman"/>
              </a:rPr>
              <a:t> </a:t>
            </a:r>
            <a:r>
              <a:rPr lang="en" sz="1400" err="1">
                <a:latin typeface="Arial"/>
                <a:cs typeface="Times New Roman"/>
              </a:rPr>
              <a:t>vụ</a:t>
            </a:r>
            <a:r>
              <a:rPr lang="en" sz="1400">
                <a:latin typeface="Arial"/>
                <a:cs typeface="Times New Roman"/>
              </a:rPr>
              <a:t> </a:t>
            </a:r>
            <a:r>
              <a:rPr lang="en" sz="1400" err="1">
                <a:latin typeface="Arial"/>
                <a:cs typeface="Times New Roman"/>
              </a:rPr>
              <a:t>tính</a:t>
            </a:r>
            <a:r>
              <a:rPr lang="en" sz="1400">
                <a:latin typeface="Arial"/>
                <a:cs typeface="Times New Roman"/>
              </a:rPr>
              <a:t> </a:t>
            </a:r>
            <a:r>
              <a:rPr lang="en" sz="1400" err="1">
                <a:latin typeface="Arial"/>
                <a:cs typeface="Times New Roman"/>
              </a:rPr>
              <a:t>phí</a:t>
            </a:r>
            <a:r>
              <a:rPr lang="en" sz="1400">
                <a:latin typeface="Arial"/>
                <a:cs typeface="Times New Roman"/>
              </a:rPr>
              <a:t> ship</a:t>
            </a:r>
            <a:endParaRPr lang="vi-VN" sz="1400">
              <a:latin typeface="Arial"/>
              <a:cs typeface="Arial"/>
            </a:endParaRPr>
          </a:p>
          <a:p>
            <a:endParaRPr lang="vi-VN">
              <a:latin typeface="Arial"/>
            </a:endParaRPr>
          </a:p>
        </p:txBody>
      </p:sp>
    </p:spTree>
    <p:extLst>
      <p:ext uri="{BB962C8B-B14F-4D97-AF65-F5344CB8AC3E}">
        <p14:creationId xmlns:p14="http://schemas.microsoft.com/office/powerpoint/2010/main" val="227361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title"/>
          </p:nvPr>
        </p:nvSpPr>
        <p:spPr>
          <a:xfrm>
            <a:off x="235077" y="58960"/>
            <a:ext cx="8673900" cy="338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
              <a:t>3. Đánh giá thiết kế cũ</a:t>
            </a:r>
            <a:endParaRPr/>
          </a:p>
        </p:txBody>
      </p:sp>
      <p:sp>
        <p:nvSpPr>
          <p:cNvPr id="198" name="Google Shape;198;p39"/>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a:latin typeface="Arial"/>
              </a:rPr>
              <a:t>3.4. </a:t>
            </a:r>
            <a:r>
              <a:rPr lang="vi" sz="2200" b="1" err="1">
                <a:latin typeface="Arial"/>
              </a:rPr>
              <a:t>Clean</a:t>
            </a:r>
            <a:r>
              <a:rPr lang="vi" sz="2200" b="1">
                <a:latin typeface="Arial"/>
              </a:rPr>
              <a:t> </a:t>
            </a:r>
            <a:r>
              <a:rPr lang="vi" sz="2200" b="1" err="1">
                <a:latin typeface="Arial"/>
              </a:rPr>
              <a:t>Code</a:t>
            </a:r>
            <a:endParaRPr sz="2200" b="1" err="1">
              <a:latin typeface="Arial"/>
            </a:endParaRPr>
          </a:p>
          <a:p>
            <a:pPr marL="457200" lvl="0" indent="-330200" algn="l" rtl="0">
              <a:spcBef>
                <a:spcPts val="1000"/>
              </a:spcBef>
              <a:spcAft>
                <a:spcPts val="0"/>
              </a:spcAft>
              <a:buSzPts val="1600"/>
              <a:buFont typeface="Calibri"/>
              <a:buChar char="-"/>
            </a:pPr>
            <a:r>
              <a:rPr lang="vi" b="1" err="1">
                <a:latin typeface="Arial"/>
              </a:rPr>
              <a:t>Clea</a:t>
            </a:r>
            <a:r>
              <a:rPr lang="en-US" b="1"/>
              <a:t>n</a:t>
            </a:r>
            <a:r>
              <a:rPr lang="vi" b="1">
                <a:latin typeface="Arial"/>
              </a:rPr>
              <a:t> </a:t>
            </a:r>
            <a:r>
              <a:rPr lang="vi" b="1" err="1">
                <a:latin typeface="Arial"/>
              </a:rPr>
              <a:t>name</a:t>
            </a:r>
            <a:endParaRPr b="1" err="1">
              <a:latin typeface="Arial"/>
            </a:endParaRPr>
          </a:p>
          <a:p>
            <a:pPr marL="127000" indent="0">
              <a:buSzPts val="1600"/>
              <a:buNone/>
            </a:pPr>
            <a:r>
              <a:rPr lang="vi" sz="1400">
                <a:solidFill>
                  <a:srgbClr val="000000"/>
                </a:solidFill>
                <a:latin typeface="Arial"/>
                <a:cs typeface="Times New Roman"/>
              </a:rPr>
              <a:t>+ AuthenticationController.java có biến </a:t>
            </a:r>
            <a:r>
              <a:rPr lang="en" sz="1400">
                <a:solidFill>
                  <a:srgbClr val="000000"/>
                </a:solidFill>
                <a:latin typeface="Arial"/>
                <a:cs typeface="Times New Roman"/>
              </a:rPr>
              <a:t>md5 </a:t>
            </a:r>
            <a:r>
              <a:rPr lang="en" sz="1400" err="1">
                <a:solidFill>
                  <a:srgbClr val="000000"/>
                </a:solidFill>
                <a:latin typeface="Arial"/>
                <a:cs typeface="Times New Roman"/>
              </a:rPr>
              <a:t>tên</a:t>
            </a:r>
            <a:r>
              <a:rPr lang="en" sz="1400">
                <a:solidFill>
                  <a:srgbClr val="000000"/>
                </a:solidFill>
                <a:latin typeface="Arial"/>
                <a:cs typeface="Times New Roman"/>
              </a:rPr>
              <a:t> </a:t>
            </a:r>
            <a:r>
              <a:rPr lang="en" sz="1400" err="1">
                <a:solidFill>
                  <a:srgbClr val="000000"/>
                </a:solidFill>
                <a:latin typeface="Arial"/>
                <a:cs typeface="Times New Roman"/>
              </a:rPr>
              <a:t>biến</a:t>
            </a:r>
            <a:r>
              <a:rPr lang="en" sz="1400">
                <a:solidFill>
                  <a:srgbClr val="000000"/>
                </a:solidFill>
                <a:latin typeface="Arial"/>
                <a:cs typeface="Times New Roman"/>
              </a:rPr>
              <a:t> </a:t>
            </a:r>
            <a:r>
              <a:rPr lang="en" sz="1400" err="1">
                <a:solidFill>
                  <a:srgbClr val="000000"/>
                </a:solidFill>
                <a:latin typeface="Arial"/>
                <a:cs typeface="Times New Roman"/>
              </a:rPr>
              <a:t>chưa</a:t>
            </a:r>
            <a:r>
              <a:rPr lang="en" sz="1400">
                <a:solidFill>
                  <a:srgbClr val="000000"/>
                </a:solidFill>
                <a:latin typeface="Arial"/>
                <a:cs typeface="Times New Roman"/>
              </a:rPr>
              <a:t> </a:t>
            </a:r>
            <a:r>
              <a:rPr lang="en" sz="1400" err="1">
                <a:solidFill>
                  <a:srgbClr val="000000"/>
                </a:solidFill>
                <a:latin typeface="Arial"/>
                <a:cs typeface="Times New Roman"/>
              </a:rPr>
              <a:t>thể</a:t>
            </a:r>
            <a:r>
              <a:rPr lang="en" sz="1400">
                <a:solidFill>
                  <a:srgbClr val="000000"/>
                </a:solidFill>
                <a:latin typeface="Arial"/>
                <a:cs typeface="Times New Roman"/>
              </a:rPr>
              <a:t> </a:t>
            </a:r>
            <a:r>
              <a:rPr lang="en" sz="1400" err="1">
                <a:solidFill>
                  <a:srgbClr val="000000"/>
                </a:solidFill>
                <a:latin typeface="Arial"/>
                <a:cs typeface="Times New Roman"/>
              </a:rPr>
              <a:t>hiện</a:t>
            </a:r>
            <a:r>
              <a:rPr lang="en" sz="1400">
                <a:solidFill>
                  <a:srgbClr val="000000"/>
                </a:solidFill>
                <a:latin typeface="Arial"/>
                <a:cs typeface="Times New Roman"/>
              </a:rPr>
              <a:t> </a:t>
            </a:r>
            <a:r>
              <a:rPr lang="en" sz="1400" err="1">
                <a:solidFill>
                  <a:srgbClr val="000000"/>
                </a:solidFill>
                <a:latin typeface="Arial"/>
                <a:cs typeface="Times New Roman"/>
              </a:rPr>
              <a:t>rõ</a:t>
            </a:r>
            <a:r>
              <a:rPr lang="en" sz="1400">
                <a:solidFill>
                  <a:srgbClr val="000000"/>
                </a:solidFill>
                <a:latin typeface="Arial"/>
                <a:cs typeface="Times New Roman"/>
              </a:rPr>
              <a:t> </a:t>
            </a:r>
            <a:r>
              <a:rPr lang="en" sz="1400" err="1">
                <a:solidFill>
                  <a:srgbClr val="000000"/>
                </a:solidFill>
                <a:latin typeface="Arial"/>
                <a:cs typeface="Times New Roman"/>
              </a:rPr>
              <a:t>chức</a:t>
            </a:r>
            <a:r>
              <a:rPr lang="en" sz="1400">
                <a:solidFill>
                  <a:srgbClr val="000000"/>
                </a:solidFill>
                <a:latin typeface="Arial"/>
                <a:cs typeface="Times New Roman"/>
              </a:rPr>
              <a:t>   </a:t>
            </a:r>
            <a:r>
              <a:rPr lang="en" sz="1400" err="1">
                <a:solidFill>
                  <a:srgbClr val="000000"/>
                </a:solidFill>
                <a:latin typeface="Arial"/>
                <a:cs typeface="Times New Roman"/>
              </a:rPr>
              <a:t>năng</a:t>
            </a:r>
            <a:r>
              <a:rPr lang="en" sz="1400">
                <a:solidFill>
                  <a:srgbClr val="000000"/>
                </a:solidFill>
                <a:latin typeface="Arial"/>
                <a:cs typeface="Times New Roman"/>
              </a:rPr>
              <a:t>. </a:t>
            </a:r>
            <a:r>
              <a:rPr lang="en" sz="1400" err="1">
                <a:solidFill>
                  <a:srgbClr val="000000"/>
                </a:solidFill>
                <a:latin typeface="Arial"/>
                <a:cs typeface="Times New Roman"/>
              </a:rPr>
              <a:t>Nên</a:t>
            </a:r>
            <a:r>
              <a:rPr lang="en" sz="1400">
                <a:solidFill>
                  <a:srgbClr val="000000"/>
                </a:solidFill>
                <a:latin typeface="Arial"/>
                <a:cs typeface="Times New Roman"/>
              </a:rPr>
              <a:t> </a:t>
            </a:r>
            <a:r>
              <a:rPr lang="en" sz="1400" err="1">
                <a:solidFill>
                  <a:srgbClr val="000000"/>
                </a:solidFill>
                <a:latin typeface="Arial"/>
                <a:cs typeface="Times New Roman"/>
              </a:rPr>
              <a:t>sửa</a:t>
            </a:r>
            <a:r>
              <a:rPr lang="en" sz="1400">
                <a:solidFill>
                  <a:srgbClr val="000000"/>
                </a:solidFill>
                <a:latin typeface="Arial"/>
                <a:cs typeface="Times New Roman"/>
              </a:rPr>
              <a:t> </a:t>
            </a:r>
            <a:r>
              <a:rPr lang="en" sz="1400" err="1">
                <a:solidFill>
                  <a:srgbClr val="000000"/>
                </a:solidFill>
                <a:latin typeface="Arial"/>
                <a:cs typeface="Times New Roman"/>
              </a:rPr>
              <a:t>thành</a:t>
            </a:r>
            <a:r>
              <a:rPr lang="en" sz="1400">
                <a:solidFill>
                  <a:srgbClr val="000000"/>
                </a:solidFill>
                <a:latin typeface="Arial"/>
                <a:cs typeface="Times New Roman"/>
              </a:rPr>
              <a:t> md5Encryption</a:t>
            </a:r>
          </a:p>
          <a:p>
            <a:pPr marL="127000" indent="0">
              <a:buSzPts val="1600"/>
              <a:buNone/>
            </a:pPr>
            <a:r>
              <a:rPr lang="en" sz="1400">
                <a:solidFill>
                  <a:srgbClr val="000000"/>
                </a:solidFill>
                <a:latin typeface="Arial"/>
                <a:cs typeface="Times New Roman"/>
              </a:rPr>
              <a:t>+ CartScreenHandler.java c</a:t>
            </a:r>
            <a:r>
              <a:rPr lang="en-US" sz="1400">
                <a:solidFill>
                  <a:srgbClr val="000000"/>
                </a:solidFill>
                <a:latin typeface="Arial"/>
                <a:cs typeface="Times New Roman"/>
              </a:rPr>
              <a:t>ó </a:t>
            </a:r>
            <a:r>
              <a:rPr lang="en-US" sz="1400" err="1">
                <a:solidFill>
                  <a:srgbClr val="000000"/>
                </a:solidFill>
                <a:latin typeface="Arial"/>
                <a:cs typeface="Times New Roman"/>
              </a:rPr>
              <a:t>biến</a:t>
            </a:r>
            <a:r>
              <a:rPr lang="en-US" sz="1400">
                <a:solidFill>
                  <a:srgbClr val="000000"/>
                </a:solidFill>
                <a:latin typeface="Arial"/>
                <a:cs typeface="Times New Roman"/>
              </a:rPr>
              <a:t> </a:t>
            </a:r>
            <a:r>
              <a:rPr lang="en-US" sz="1400" err="1">
                <a:solidFill>
                  <a:srgbClr val="000000"/>
                </a:solidFill>
                <a:latin typeface="Arial"/>
                <a:cs typeface="Times New Roman"/>
              </a:rPr>
              <a:t>im</a:t>
            </a:r>
            <a:r>
              <a:rPr lang="en-US" sz="1400">
                <a:solidFill>
                  <a:srgbClr val="000000"/>
                </a:solidFill>
                <a:latin typeface="Arial"/>
                <a:cs typeface="Times New Roman"/>
              </a:rPr>
              <a:t> </a:t>
            </a:r>
            <a:r>
              <a:rPr lang="en-US" sz="1400" err="1">
                <a:solidFill>
                  <a:srgbClr val="000000"/>
                </a:solidFill>
                <a:latin typeface="Arial"/>
                <a:cs typeface="Times New Roman"/>
              </a:rPr>
              <a:t>được</a:t>
            </a:r>
            <a:r>
              <a:rPr lang="en-US" sz="1400">
                <a:solidFill>
                  <a:srgbClr val="000000"/>
                </a:solidFill>
                <a:latin typeface="Arial"/>
                <a:cs typeface="Times New Roman"/>
              </a:rPr>
              <a:t> </a:t>
            </a:r>
            <a:r>
              <a:rPr lang="en-US" sz="1400" err="1">
                <a:solidFill>
                  <a:srgbClr val="000000"/>
                </a:solidFill>
                <a:latin typeface="Arial"/>
                <a:cs typeface="Times New Roman"/>
              </a:rPr>
              <a:t>đặt</a:t>
            </a:r>
            <a:r>
              <a:rPr lang="en-US" sz="1400">
                <a:solidFill>
                  <a:srgbClr val="000000"/>
                </a:solidFill>
                <a:latin typeface="Arial"/>
                <a:cs typeface="Times New Roman"/>
              </a:rPr>
              <a:t> </a:t>
            </a:r>
            <a:r>
              <a:rPr lang="en-US" sz="1400" err="1">
                <a:solidFill>
                  <a:srgbClr val="000000"/>
                </a:solidFill>
                <a:latin typeface="Arial"/>
                <a:cs typeface="Times New Roman"/>
              </a:rPr>
              <a:t>tên</a:t>
            </a:r>
            <a:r>
              <a:rPr lang="en-US" sz="1400">
                <a:solidFill>
                  <a:srgbClr val="000000"/>
                </a:solidFill>
                <a:latin typeface="Arial"/>
                <a:cs typeface="Times New Roman"/>
              </a:rPr>
              <a:t> </a:t>
            </a:r>
            <a:r>
              <a:rPr lang="en-US" sz="1400" err="1">
                <a:solidFill>
                  <a:srgbClr val="000000"/>
                </a:solidFill>
                <a:latin typeface="Arial"/>
                <a:cs typeface="Times New Roman"/>
              </a:rPr>
              <a:t>không</a:t>
            </a:r>
            <a:r>
              <a:rPr lang="en-US" sz="1400">
                <a:solidFill>
                  <a:srgbClr val="000000"/>
                </a:solidFill>
                <a:latin typeface="Arial"/>
                <a:cs typeface="Times New Roman"/>
              </a:rPr>
              <a:t> </a:t>
            </a:r>
            <a:r>
              <a:rPr lang="en-US" sz="1400" err="1">
                <a:solidFill>
                  <a:srgbClr val="000000"/>
                </a:solidFill>
                <a:latin typeface="Arial"/>
                <a:cs typeface="Times New Roman"/>
              </a:rPr>
              <a:t>có</a:t>
            </a:r>
            <a:r>
              <a:rPr lang="en-US" sz="1400">
                <a:solidFill>
                  <a:srgbClr val="000000"/>
                </a:solidFill>
                <a:latin typeface="Arial"/>
                <a:cs typeface="Times New Roman"/>
              </a:rPr>
              <a:t> ý </a:t>
            </a:r>
            <a:r>
              <a:rPr lang="en-US" sz="1400" err="1">
                <a:solidFill>
                  <a:srgbClr val="000000"/>
                </a:solidFill>
                <a:latin typeface="Arial"/>
                <a:cs typeface="Times New Roman"/>
              </a:rPr>
              <a:t>nghĩa</a:t>
            </a:r>
            <a:r>
              <a:rPr lang="en-US" sz="1400">
                <a:solidFill>
                  <a:srgbClr val="000000"/>
                </a:solidFill>
                <a:latin typeface="Arial"/>
                <a:cs typeface="Times New Roman"/>
              </a:rPr>
              <a:t> </a:t>
            </a:r>
            <a:r>
              <a:rPr lang="en-US" sz="1400" err="1">
                <a:solidFill>
                  <a:srgbClr val="000000"/>
                </a:solidFill>
                <a:latin typeface="Arial"/>
                <a:cs typeface="Times New Roman"/>
              </a:rPr>
              <a:t>rõ</a:t>
            </a:r>
            <a:r>
              <a:rPr lang="en-US" sz="1400">
                <a:solidFill>
                  <a:srgbClr val="000000"/>
                </a:solidFill>
                <a:latin typeface="Arial"/>
                <a:cs typeface="Times New Roman"/>
              </a:rPr>
              <a:t> </a:t>
            </a:r>
            <a:r>
              <a:rPr lang="en-US" sz="1400" err="1">
                <a:solidFill>
                  <a:srgbClr val="000000"/>
                </a:solidFill>
                <a:latin typeface="Arial"/>
                <a:cs typeface="Times New Roman"/>
              </a:rPr>
              <a:t>ràng</a:t>
            </a:r>
            <a:r>
              <a:rPr lang="en-US" sz="1400">
                <a:solidFill>
                  <a:srgbClr val="000000"/>
                </a:solidFill>
                <a:latin typeface="Arial"/>
                <a:cs typeface="Times New Roman"/>
              </a:rPr>
              <a:t>. </a:t>
            </a:r>
            <a:r>
              <a:rPr lang="en-US" sz="1400" err="1">
                <a:solidFill>
                  <a:srgbClr val="000000"/>
                </a:solidFill>
                <a:latin typeface="Arial"/>
                <a:cs typeface="Times New Roman"/>
              </a:rPr>
              <a:t>Nên</a:t>
            </a:r>
            <a:r>
              <a:rPr lang="en-US" sz="1400">
                <a:solidFill>
                  <a:srgbClr val="000000"/>
                </a:solidFill>
                <a:latin typeface="Arial"/>
                <a:cs typeface="Times New Roman"/>
              </a:rPr>
              <a:t> </a:t>
            </a:r>
            <a:r>
              <a:rPr lang="en-US" sz="1400" err="1">
                <a:solidFill>
                  <a:srgbClr val="000000"/>
                </a:solidFill>
                <a:latin typeface="Arial"/>
                <a:cs typeface="Times New Roman"/>
              </a:rPr>
              <a:t>đổi</a:t>
            </a:r>
            <a:r>
              <a:rPr lang="en-US" sz="1400">
                <a:solidFill>
                  <a:srgbClr val="000000"/>
                </a:solidFill>
                <a:latin typeface="Arial"/>
                <a:cs typeface="Times New Roman"/>
              </a:rPr>
              <a:t> </a:t>
            </a:r>
            <a:r>
              <a:rPr lang="en-US" sz="1400" err="1">
                <a:solidFill>
                  <a:srgbClr val="000000"/>
                </a:solidFill>
                <a:latin typeface="Arial"/>
                <a:cs typeface="Times New Roman"/>
              </a:rPr>
              <a:t>im</a:t>
            </a:r>
            <a:r>
              <a:rPr lang="en-US" sz="1400">
                <a:solidFill>
                  <a:srgbClr val="000000"/>
                </a:solidFill>
                <a:latin typeface="Arial"/>
                <a:cs typeface="Times New Roman"/>
              </a:rPr>
              <a:t> ⇒ image</a:t>
            </a:r>
            <a:endParaRPr lang="en" sz="1400">
              <a:solidFill>
                <a:srgbClr val="000000"/>
              </a:solidFill>
              <a:latin typeface="Arial"/>
              <a:cs typeface="Times New Roman"/>
            </a:endParaRPr>
          </a:p>
          <a:p>
            <a:pPr marL="127000" indent="0">
              <a:buSzPts val="1600"/>
              <a:buNone/>
            </a:pPr>
            <a:r>
              <a:rPr lang="en" sz="1400">
                <a:solidFill>
                  <a:srgbClr val="000000"/>
                </a:solidFill>
                <a:latin typeface="Arial"/>
                <a:cs typeface="Times New Roman"/>
              </a:rPr>
              <a:t>+ InvoiceScreenHandler.java: c</a:t>
            </a:r>
            <a:r>
              <a:rPr lang="en-US" sz="1400">
                <a:solidFill>
                  <a:srgbClr val="000000"/>
                </a:solidFill>
                <a:latin typeface="Arial"/>
                <a:cs typeface="Times New Roman"/>
              </a:rPr>
              <a:t>ó </a:t>
            </a:r>
            <a:r>
              <a:rPr lang="en-US" sz="1400" err="1">
                <a:solidFill>
                  <a:srgbClr val="000000"/>
                </a:solidFill>
                <a:latin typeface="Arial"/>
                <a:cs typeface="Times New Roman"/>
              </a:rPr>
              <a:t>biến</a:t>
            </a:r>
            <a:r>
              <a:rPr lang="en-US" sz="1400">
                <a:solidFill>
                  <a:srgbClr val="000000"/>
                </a:solidFill>
                <a:latin typeface="Arial"/>
                <a:cs typeface="Times New Roman"/>
              </a:rPr>
              <a:t> mis </a:t>
            </a:r>
            <a:r>
              <a:rPr lang="en-US" sz="1400" err="1">
                <a:solidFill>
                  <a:srgbClr val="000000"/>
                </a:solidFill>
                <a:latin typeface="Arial"/>
                <a:cs typeface="Times New Roman"/>
              </a:rPr>
              <a:t>được</a:t>
            </a:r>
            <a:r>
              <a:rPr lang="en-US" sz="1400">
                <a:solidFill>
                  <a:srgbClr val="000000"/>
                </a:solidFill>
                <a:latin typeface="Arial"/>
                <a:cs typeface="Times New Roman"/>
              </a:rPr>
              <a:t> </a:t>
            </a:r>
            <a:r>
              <a:rPr lang="en-US" sz="1400" err="1">
                <a:solidFill>
                  <a:srgbClr val="000000"/>
                </a:solidFill>
                <a:latin typeface="Arial"/>
                <a:cs typeface="Times New Roman"/>
              </a:rPr>
              <a:t>đặt</a:t>
            </a:r>
            <a:r>
              <a:rPr lang="en-US" sz="1400">
                <a:solidFill>
                  <a:srgbClr val="000000"/>
                </a:solidFill>
                <a:latin typeface="Arial"/>
                <a:cs typeface="Times New Roman"/>
              </a:rPr>
              <a:t> </a:t>
            </a:r>
            <a:r>
              <a:rPr lang="en-US" sz="1400" err="1">
                <a:solidFill>
                  <a:srgbClr val="000000"/>
                </a:solidFill>
                <a:latin typeface="Arial"/>
                <a:cs typeface="Times New Roman"/>
              </a:rPr>
              <a:t>tên</a:t>
            </a:r>
            <a:r>
              <a:rPr lang="en-US" sz="1400">
                <a:solidFill>
                  <a:srgbClr val="000000"/>
                </a:solidFill>
                <a:latin typeface="Arial"/>
                <a:cs typeface="Times New Roman"/>
              </a:rPr>
              <a:t> </a:t>
            </a:r>
            <a:r>
              <a:rPr lang="en-US" sz="1400" err="1">
                <a:solidFill>
                  <a:srgbClr val="000000"/>
                </a:solidFill>
                <a:latin typeface="Arial"/>
                <a:cs typeface="Times New Roman"/>
              </a:rPr>
              <a:t>không</a:t>
            </a:r>
            <a:r>
              <a:rPr lang="en-US" sz="1400">
                <a:solidFill>
                  <a:srgbClr val="000000"/>
                </a:solidFill>
                <a:latin typeface="Arial"/>
                <a:cs typeface="Times New Roman"/>
              </a:rPr>
              <a:t> </a:t>
            </a:r>
            <a:r>
              <a:rPr lang="en-US" sz="1400" err="1">
                <a:solidFill>
                  <a:srgbClr val="000000"/>
                </a:solidFill>
                <a:latin typeface="Arial"/>
                <a:cs typeface="Times New Roman"/>
              </a:rPr>
              <a:t>có</a:t>
            </a:r>
            <a:r>
              <a:rPr lang="en-US" sz="1400">
                <a:solidFill>
                  <a:srgbClr val="000000"/>
                </a:solidFill>
                <a:latin typeface="Arial"/>
                <a:cs typeface="Times New Roman"/>
              </a:rPr>
              <a:t> ý </a:t>
            </a:r>
            <a:r>
              <a:rPr lang="en-US" sz="1400" err="1">
                <a:solidFill>
                  <a:srgbClr val="000000"/>
                </a:solidFill>
                <a:latin typeface="Arial"/>
                <a:cs typeface="Times New Roman"/>
              </a:rPr>
              <a:t>nghĩa</a:t>
            </a:r>
            <a:r>
              <a:rPr lang="en-US" sz="1400">
                <a:solidFill>
                  <a:srgbClr val="000000"/>
                </a:solidFill>
                <a:latin typeface="Arial"/>
                <a:cs typeface="Times New Roman"/>
              </a:rPr>
              <a:t> </a:t>
            </a:r>
            <a:r>
              <a:rPr lang="en-US" sz="1400" err="1">
                <a:solidFill>
                  <a:srgbClr val="000000"/>
                </a:solidFill>
                <a:latin typeface="Arial"/>
                <a:cs typeface="Times New Roman"/>
              </a:rPr>
              <a:t>rõ</a:t>
            </a:r>
            <a:r>
              <a:rPr lang="en-US" sz="1400">
                <a:solidFill>
                  <a:srgbClr val="000000"/>
                </a:solidFill>
                <a:latin typeface="Arial"/>
                <a:cs typeface="Times New Roman"/>
              </a:rPr>
              <a:t> </a:t>
            </a:r>
            <a:r>
              <a:rPr lang="en-US" sz="1400" err="1">
                <a:solidFill>
                  <a:srgbClr val="000000"/>
                </a:solidFill>
                <a:latin typeface="Arial"/>
                <a:cs typeface="Times New Roman"/>
              </a:rPr>
              <a:t>ràng</a:t>
            </a:r>
            <a:r>
              <a:rPr lang="en-US" sz="1400">
                <a:solidFill>
                  <a:srgbClr val="000000"/>
                </a:solidFill>
                <a:latin typeface="Arial"/>
                <a:cs typeface="Times New Roman"/>
              </a:rPr>
              <a:t>, </a:t>
            </a:r>
            <a:r>
              <a:rPr lang="en-US" sz="1400" err="1">
                <a:solidFill>
                  <a:srgbClr val="000000"/>
                </a:solidFill>
                <a:latin typeface="Arial"/>
                <a:cs typeface="Times New Roman"/>
              </a:rPr>
              <a:t>nên</a:t>
            </a:r>
            <a:r>
              <a:rPr lang="en-US" sz="1400">
                <a:solidFill>
                  <a:srgbClr val="000000"/>
                </a:solidFill>
                <a:latin typeface="Arial"/>
                <a:cs typeface="Times New Roman"/>
              </a:rPr>
              <a:t> </a:t>
            </a:r>
            <a:r>
              <a:rPr lang="en-US" sz="1400" err="1">
                <a:solidFill>
                  <a:srgbClr val="000000"/>
                </a:solidFill>
                <a:latin typeface="Arial"/>
                <a:cs typeface="Times New Roman"/>
              </a:rPr>
              <a:t>đổi</a:t>
            </a:r>
            <a:r>
              <a:rPr lang="en-US" sz="1400">
                <a:solidFill>
                  <a:srgbClr val="000000"/>
                </a:solidFill>
                <a:latin typeface="Arial"/>
                <a:cs typeface="Times New Roman"/>
              </a:rPr>
              <a:t> mis ⇒ </a:t>
            </a:r>
            <a:r>
              <a:rPr lang="en-US" sz="1400" err="1">
                <a:solidFill>
                  <a:srgbClr val="000000"/>
                </a:solidFill>
                <a:latin typeface="Arial"/>
                <a:cs typeface="Times New Roman"/>
              </a:rPr>
              <a:t>mediaInvoiceScreenHandler</a:t>
            </a:r>
            <a:endParaRPr lang="en" sz="1400">
              <a:solidFill>
                <a:srgbClr val="000000"/>
              </a:solidFill>
              <a:latin typeface="Arial"/>
              <a:cs typeface="Times New Roman"/>
            </a:endParaRPr>
          </a:p>
          <a:p>
            <a:pPr marL="152400" indent="0">
              <a:lnSpc>
                <a:spcPct val="150000"/>
              </a:lnSpc>
              <a:spcBef>
                <a:spcPts val="0"/>
              </a:spcBef>
              <a:buSzPts val="1200"/>
              <a:buNone/>
            </a:pPr>
            <a:r>
              <a:rPr lang="vi" sz="1400">
                <a:solidFill>
                  <a:srgbClr val="000000"/>
                </a:solidFill>
                <a:latin typeface="Arial"/>
              </a:rPr>
              <a:t>+ </a:t>
            </a:r>
            <a:r>
              <a:rPr lang="en" sz="1400">
                <a:solidFill>
                  <a:srgbClr val="000000"/>
                </a:solidFill>
                <a:latin typeface="Arial"/>
                <a:cs typeface="Times New Roman"/>
              </a:rPr>
              <a:t>PaymentScreenHandler.java: </a:t>
            </a:r>
            <a:r>
              <a:rPr lang="en-US" sz="1400" err="1">
                <a:solidFill>
                  <a:srgbClr val="000000"/>
                </a:solidFill>
                <a:latin typeface="Arial"/>
                <a:cs typeface="Times New Roman"/>
              </a:rPr>
              <a:t>Có</a:t>
            </a:r>
            <a:r>
              <a:rPr lang="en-US" sz="1400">
                <a:solidFill>
                  <a:srgbClr val="000000"/>
                </a:solidFill>
                <a:latin typeface="Arial"/>
                <a:cs typeface="Times New Roman"/>
              </a:rPr>
              <a:t> </a:t>
            </a:r>
            <a:r>
              <a:rPr lang="en-US" sz="1400" err="1">
                <a:solidFill>
                  <a:srgbClr val="000000"/>
                </a:solidFill>
                <a:latin typeface="Arial"/>
                <a:cs typeface="Times New Roman"/>
              </a:rPr>
              <a:t>biến</a:t>
            </a:r>
            <a:r>
              <a:rPr lang="en-US" sz="1400">
                <a:solidFill>
                  <a:srgbClr val="000000"/>
                </a:solidFill>
                <a:latin typeface="Arial"/>
                <a:cs typeface="Times New Roman"/>
              </a:rPr>
              <a:t> ctrl </a:t>
            </a:r>
            <a:r>
              <a:rPr lang="en-US" sz="1400" err="1">
                <a:solidFill>
                  <a:srgbClr val="000000"/>
                </a:solidFill>
                <a:latin typeface="Arial"/>
                <a:cs typeface="Times New Roman"/>
              </a:rPr>
              <a:t>được</a:t>
            </a:r>
            <a:r>
              <a:rPr lang="en-US" sz="1400">
                <a:solidFill>
                  <a:srgbClr val="000000"/>
                </a:solidFill>
                <a:latin typeface="Arial"/>
                <a:cs typeface="Times New Roman"/>
              </a:rPr>
              <a:t> </a:t>
            </a:r>
            <a:r>
              <a:rPr lang="en-US" sz="1400" err="1">
                <a:solidFill>
                  <a:srgbClr val="000000"/>
                </a:solidFill>
                <a:latin typeface="Arial"/>
                <a:cs typeface="Times New Roman"/>
              </a:rPr>
              <a:t>đặt</a:t>
            </a:r>
            <a:r>
              <a:rPr lang="en-US" sz="1400">
                <a:solidFill>
                  <a:srgbClr val="000000"/>
                </a:solidFill>
                <a:latin typeface="Arial"/>
                <a:cs typeface="Times New Roman"/>
              </a:rPr>
              <a:t> </a:t>
            </a:r>
            <a:r>
              <a:rPr lang="en-US" sz="1400" err="1">
                <a:solidFill>
                  <a:srgbClr val="000000"/>
                </a:solidFill>
                <a:latin typeface="Arial"/>
                <a:cs typeface="Times New Roman"/>
              </a:rPr>
              <a:t>tên</a:t>
            </a:r>
            <a:r>
              <a:rPr lang="en-US" sz="1400">
                <a:solidFill>
                  <a:srgbClr val="000000"/>
                </a:solidFill>
                <a:latin typeface="Arial"/>
                <a:cs typeface="Times New Roman"/>
              </a:rPr>
              <a:t> </a:t>
            </a:r>
            <a:r>
              <a:rPr lang="en-US" sz="1400" err="1">
                <a:solidFill>
                  <a:srgbClr val="000000"/>
                </a:solidFill>
                <a:latin typeface="Arial"/>
                <a:cs typeface="Times New Roman"/>
              </a:rPr>
              <a:t>chưa</a:t>
            </a:r>
            <a:r>
              <a:rPr lang="en-US" sz="1400">
                <a:solidFill>
                  <a:srgbClr val="000000"/>
                </a:solidFill>
                <a:latin typeface="Arial"/>
                <a:cs typeface="Times New Roman"/>
              </a:rPr>
              <a:t> </a:t>
            </a:r>
            <a:r>
              <a:rPr lang="en-US" sz="1400" err="1">
                <a:solidFill>
                  <a:srgbClr val="000000"/>
                </a:solidFill>
                <a:latin typeface="Arial"/>
                <a:cs typeface="Times New Roman"/>
              </a:rPr>
              <a:t>có</a:t>
            </a:r>
            <a:r>
              <a:rPr lang="en-US" sz="1400">
                <a:solidFill>
                  <a:srgbClr val="000000"/>
                </a:solidFill>
                <a:latin typeface="Arial"/>
                <a:cs typeface="Times New Roman"/>
              </a:rPr>
              <a:t> ý </a:t>
            </a:r>
            <a:r>
              <a:rPr lang="en-US" sz="1400" err="1">
                <a:solidFill>
                  <a:srgbClr val="000000"/>
                </a:solidFill>
                <a:latin typeface="Arial"/>
                <a:cs typeface="Times New Roman"/>
              </a:rPr>
              <a:t>nghĩa</a:t>
            </a:r>
            <a:r>
              <a:rPr lang="en-US" sz="1400">
                <a:solidFill>
                  <a:srgbClr val="000000"/>
                </a:solidFill>
                <a:latin typeface="Arial"/>
                <a:cs typeface="Times New Roman"/>
              </a:rPr>
              <a:t> </a:t>
            </a:r>
            <a:r>
              <a:rPr lang="en-US" sz="1400" err="1">
                <a:solidFill>
                  <a:srgbClr val="000000"/>
                </a:solidFill>
                <a:latin typeface="Arial"/>
                <a:cs typeface="Times New Roman"/>
              </a:rPr>
              <a:t>rõ</a:t>
            </a:r>
            <a:r>
              <a:rPr lang="en-US" sz="1400">
                <a:solidFill>
                  <a:srgbClr val="000000"/>
                </a:solidFill>
                <a:latin typeface="Arial"/>
                <a:cs typeface="Times New Roman"/>
              </a:rPr>
              <a:t> </a:t>
            </a:r>
            <a:r>
              <a:rPr lang="en-US" sz="1400" err="1">
                <a:solidFill>
                  <a:srgbClr val="000000"/>
                </a:solidFill>
                <a:latin typeface="Arial"/>
                <a:cs typeface="Times New Roman"/>
              </a:rPr>
              <a:t>ràng</a:t>
            </a:r>
            <a:r>
              <a:rPr lang="en-US" sz="1400">
                <a:solidFill>
                  <a:srgbClr val="000000"/>
                </a:solidFill>
                <a:latin typeface="Arial"/>
                <a:cs typeface="Times New Roman"/>
              </a:rPr>
              <a:t>, </a:t>
            </a:r>
            <a:r>
              <a:rPr lang="en-US" sz="1400" err="1">
                <a:solidFill>
                  <a:srgbClr val="000000"/>
                </a:solidFill>
                <a:latin typeface="Arial"/>
                <a:cs typeface="Times New Roman"/>
              </a:rPr>
              <a:t>nên</a:t>
            </a:r>
            <a:r>
              <a:rPr lang="en-US" sz="1400">
                <a:solidFill>
                  <a:srgbClr val="000000"/>
                </a:solidFill>
                <a:latin typeface="Arial"/>
                <a:cs typeface="Times New Roman"/>
              </a:rPr>
              <a:t> </a:t>
            </a:r>
            <a:r>
              <a:rPr lang="en-US" sz="1400" err="1">
                <a:solidFill>
                  <a:srgbClr val="000000"/>
                </a:solidFill>
                <a:latin typeface="Arial"/>
                <a:cs typeface="Times New Roman"/>
              </a:rPr>
              <a:t>đổi</a:t>
            </a:r>
            <a:r>
              <a:rPr lang="en-US" sz="1400">
                <a:solidFill>
                  <a:srgbClr val="000000"/>
                </a:solidFill>
                <a:latin typeface="Arial"/>
                <a:cs typeface="Times New Roman"/>
              </a:rPr>
              <a:t> ctrl ⇒ </a:t>
            </a:r>
            <a:r>
              <a:rPr lang="en-US" sz="1400" err="1">
                <a:solidFill>
                  <a:srgbClr val="000000"/>
                </a:solidFill>
                <a:latin typeface="Arial"/>
                <a:cs typeface="Times New Roman"/>
              </a:rPr>
              <a:t>paymentController</a:t>
            </a:r>
            <a:endParaRPr lang="en" sz="1400">
              <a:solidFill>
                <a:srgbClr val="000000"/>
              </a:solidFill>
              <a:latin typeface="Arial"/>
              <a:cs typeface="Times New Roman"/>
            </a:endParaRPr>
          </a:p>
          <a:p>
            <a:pPr marL="152400" indent="0">
              <a:lnSpc>
                <a:spcPct val="150000"/>
              </a:lnSpc>
              <a:spcBef>
                <a:spcPts val="0"/>
              </a:spcBef>
              <a:buSzPts val="1200"/>
              <a:buNone/>
            </a:pPr>
            <a:r>
              <a:rPr lang="en" sz="1400">
                <a:solidFill>
                  <a:srgbClr val="000000"/>
                </a:solidFill>
                <a:latin typeface="Arial"/>
                <a:cs typeface="Times New Roman"/>
              </a:rPr>
              <a:t>+ </a:t>
            </a:r>
            <a:r>
              <a:rPr lang="en-US" sz="1400">
                <a:solidFill>
                  <a:srgbClr val="000000"/>
                </a:solidFill>
                <a:latin typeface="Arial"/>
                <a:cs typeface="Times New Roman"/>
              </a:rPr>
              <a:t>InterbankSubsystem.java: </a:t>
            </a:r>
            <a:r>
              <a:rPr lang="en-US" sz="1400" err="1">
                <a:solidFill>
                  <a:srgbClr val="000000"/>
                </a:solidFill>
                <a:latin typeface="Arial"/>
                <a:cs typeface="Times New Roman"/>
              </a:rPr>
              <a:t>có</a:t>
            </a:r>
            <a:r>
              <a:rPr lang="en-US" sz="1400">
                <a:solidFill>
                  <a:srgbClr val="000000"/>
                </a:solidFill>
                <a:latin typeface="Arial"/>
                <a:cs typeface="Times New Roman"/>
              </a:rPr>
              <a:t> </a:t>
            </a:r>
            <a:r>
              <a:rPr lang="en-US" sz="1400" err="1">
                <a:solidFill>
                  <a:srgbClr val="000000"/>
                </a:solidFill>
                <a:latin typeface="Arial"/>
                <a:cs typeface="Times New Roman"/>
              </a:rPr>
              <a:t>biến</a:t>
            </a:r>
            <a:r>
              <a:rPr lang="en-US" sz="1400">
                <a:solidFill>
                  <a:srgbClr val="000000"/>
                </a:solidFill>
                <a:latin typeface="Arial"/>
                <a:cs typeface="Times New Roman"/>
              </a:rPr>
              <a:t> ctrl </a:t>
            </a:r>
            <a:r>
              <a:rPr lang="en-US" sz="1400" err="1">
                <a:solidFill>
                  <a:srgbClr val="000000"/>
                </a:solidFill>
                <a:latin typeface="Arial"/>
                <a:cs typeface="Times New Roman"/>
              </a:rPr>
              <a:t>viết</a:t>
            </a:r>
            <a:r>
              <a:rPr lang="en-US" sz="1400">
                <a:solidFill>
                  <a:srgbClr val="000000"/>
                </a:solidFill>
                <a:latin typeface="Arial"/>
                <a:cs typeface="Times New Roman"/>
              </a:rPr>
              <a:t> </a:t>
            </a:r>
            <a:r>
              <a:rPr lang="en-US" sz="1400" err="1">
                <a:solidFill>
                  <a:srgbClr val="000000"/>
                </a:solidFill>
                <a:latin typeface="Arial"/>
                <a:cs typeface="Times New Roman"/>
              </a:rPr>
              <a:t>tắt</a:t>
            </a:r>
            <a:r>
              <a:rPr lang="en-US" sz="1400">
                <a:solidFill>
                  <a:srgbClr val="000000"/>
                </a:solidFill>
                <a:latin typeface="Arial"/>
                <a:cs typeface="Times New Roman"/>
              </a:rPr>
              <a:t> </a:t>
            </a:r>
            <a:r>
              <a:rPr lang="en-US" sz="1400" err="1">
                <a:solidFill>
                  <a:srgbClr val="000000"/>
                </a:solidFill>
                <a:latin typeface="Arial"/>
                <a:cs typeface="Times New Roman"/>
              </a:rPr>
              <a:t>chưa</a:t>
            </a:r>
            <a:r>
              <a:rPr lang="en-US" sz="1400">
                <a:solidFill>
                  <a:srgbClr val="000000"/>
                </a:solidFill>
                <a:latin typeface="Arial"/>
                <a:cs typeface="Times New Roman"/>
              </a:rPr>
              <a:t> </a:t>
            </a:r>
            <a:r>
              <a:rPr lang="en-US" sz="1400" err="1">
                <a:solidFill>
                  <a:srgbClr val="000000"/>
                </a:solidFill>
                <a:latin typeface="Arial"/>
                <a:cs typeface="Times New Roman"/>
              </a:rPr>
              <a:t>rõ</a:t>
            </a:r>
            <a:r>
              <a:rPr lang="en-US" sz="1400">
                <a:solidFill>
                  <a:srgbClr val="000000"/>
                </a:solidFill>
                <a:latin typeface="Arial"/>
                <a:cs typeface="Times New Roman"/>
              </a:rPr>
              <a:t> </a:t>
            </a:r>
            <a:r>
              <a:rPr lang="en-US" sz="1400" err="1">
                <a:solidFill>
                  <a:srgbClr val="000000"/>
                </a:solidFill>
                <a:latin typeface="Arial"/>
                <a:cs typeface="Times New Roman"/>
              </a:rPr>
              <a:t>nghĩa</a:t>
            </a:r>
            <a:r>
              <a:rPr lang="en-US" sz="1400">
                <a:solidFill>
                  <a:srgbClr val="000000"/>
                </a:solidFill>
                <a:latin typeface="Arial"/>
                <a:cs typeface="Times New Roman"/>
              </a:rPr>
              <a:t> </a:t>
            </a:r>
            <a:r>
              <a:rPr lang="en-US" sz="1400" err="1">
                <a:solidFill>
                  <a:srgbClr val="000000"/>
                </a:solidFill>
                <a:latin typeface="Arial"/>
                <a:cs typeface="Times New Roman"/>
              </a:rPr>
              <a:t>nên</a:t>
            </a:r>
            <a:r>
              <a:rPr lang="en-US" sz="1400">
                <a:solidFill>
                  <a:srgbClr val="000000"/>
                </a:solidFill>
                <a:latin typeface="Arial"/>
                <a:cs typeface="Times New Roman"/>
              </a:rPr>
              <a:t> </a:t>
            </a:r>
            <a:r>
              <a:rPr lang="en-US" sz="1400" err="1">
                <a:solidFill>
                  <a:srgbClr val="000000"/>
                </a:solidFill>
                <a:latin typeface="Arial"/>
                <a:cs typeface="Times New Roman"/>
              </a:rPr>
              <a:t>đổi</a:t>
            </a:r>
            <a:r>
              <a:rPr lang="en-US" sz="1400">
                <a:solidFill>
                  <a:srgbClr val="000000"/>
                </a:solidFill>
                <a:latin typeface="Arial"/>
                <a:cs typeface="Times New Roman"/>
              </a:rPr>
              <a:t> ctrl -&gt; </a:t>
            </a:r>
            <a:r>
              <a:rPr lang="en-US" sz="1400" err="1">
                <a:solidFill>
                  <a:srgbClr val="000000"/>
                </a:solidFill>
                <a:latin typeface="Arial"/>
                <a:cs typeface="Times New Roman"/>
              </a:rPr>
              <a:t>interbankSubsystemController</a:t>
            </a:r>
            <a:endParaRPr lang="en-US" sz="1400">
              <a:solidFill>
                <a:srgbClr val="000000"/>
              </a:solidFill>
              <a:latin typeface="Arial"/>
              <a:cs typeface="Times New Roman"/>
            </a:endParaRPr>
          </a:p>
          <a:p>
            <a:pPr marL="152400" lvl="0" indent="0" algn="l" rtl="0">
              <a:lnSpc>
                <a:spcPct val="120000"/>
              </a:lnSpc>
              <a:spcBef>
                <a:spcPts val="600"/>
              </a:spcBef>
              <a:spcAft>
                <a:spcPts val="0"/>
              </a:spcAft>
              <a:buSzPts val="1200"/>
              <a:buNone/>
            </a:pPr>
            <a:endParaRPr lang="en-US" sz="1200" b="1">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0"/>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204" name="Google Shape;204;p40"/>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a:latin typeface="Arial"/>
              </a:rPr>
              <a:t>3.4. </a:t>
            </a:r>
            <a:r>
              <a:rPr lang="vi" sz="2200" b="1" err="1">
                <a:latin typeface="Arial"/>
              </a:rPr>
              <a:t>Clean</a:t>
            </a:r>
            <a:r>
              <a:rPr lang="vi" sz="2200" b="1">
                <a:latin typeface="Arial"/>
              </a:rPr>
              <a:t> </a:t>
            </a:r>
            <a:r>
              <a:rPr lang="vi" sz="2200" b="1" err="1">
                <a:latin typeface="Arial"/>
              </a:rPr>
              <a:t>Code</a:t>
            </a:r>
            <a:endParaRPr sz="2200" b="1" err="1">
              <a:latin typeface="Arial"/>
            </a:endParaRPr>
          </a:p>
          <a:p>
            <a:pPr marL="127000" indent="0">
              <a:buSzPts val="1600"/>
              <a:buNone/>
            </a:pPr>
            <a:r>
              <a:rPr lang="vi" b="1">
                <a:latin typeface="Arial"/>
              </a:rPr>
              <a:t>- </a:t>
            </a:r>
            <a:r>
              <a:rPr lang="vi" b="1" err="1">
                <a:latin typeface="Arial"/>
              </a:rPr>
              <a:t>Clea</a:t>
            </a:r>
            <a:r>
              <a:rPr lang="en-US" b="1"/>
              <a:t>n</a:t>
            </a:r>
            <a:r>
              <a:rPr lang="vi" b="1">
                <a:latin typeface="Arial"/>
              </a:rPr>
              <a:t> </a:t>
            </a:r>
            <a:r>
              <a:rPr lang="vi" b="1" err="1">
                <a:latin typeface="Arial"/>
              </a:rPr>
              <a:t>Function</a:t>
            </a:r>
            <a:r>
              <a:rPr lang="vi" b="1">
                <a:latin typeface="Arial"/>
              </a:rPr>
              <a:t>/</a:t>
            </a:r>
            <a:r>
              <a:rPr lang="vi" b="1" err="1">
                <a:latin typeface="Arial"/>
              </a:rPr>
              <a:t>Method</a:t>
            </a:r>
            <a:endParaRPr b="1" err="1">
              <a:latin typeface="Arial"/>
            </a:endParaRPr>
          </a:p>
          <a:p>
            <a:pPr marL="127000" indent="0">
              <a:buSzPts val="1600"/>
              <a:buNone/>
            </a:pPr>
            <a:r>
              <a:rPr lang="vi" sz="1400" b="1">
                <a:solidFill>
                  <a:srgbClr val="000000"/>
                </a:solidFill>
                <a:latin typeface="Arial"/>
              </a:rPr>
              <a:t>+ </a:t>
            </a:r>
            <a:r>
              <a:rPr lang="vi" sz="1400">
                <a:solidFill>
                  <a:srgbClr val="000000"/>
                </a:solidFill>
                <a:latin typeface="Arial"/>
                <a:cs typeface="Times New Roman"/>
              </a:rPr>
              <a:t>PlaceOrderController.java: Cả hai </a:t>
            </a:r>
            <a:r>
              <a:rPr lang="vi" sz="1400" err="1">
                <a:solidFill>
                  <a:srgbClr val="000000"/>
                </a:solidFill>
                <a:latin typeface="Arial"/>
                <a:cs typeface="Times New Roman"/>
              </a:rPr>
              <a:t>method</a:t>
            </a:r>
            <a:r>
              <a:rPr lang="vi" sz="1400">
                <a:solidFill>
                  <a:srgbClr val="000000"/>
                </a:solidFill>
                <a:latin typeface="Arial"/>
                <a:cs typeface="Times New Roman"/>
              </a:rPr>
              <a:t> </a:t>
            </a:r>
            <a:r>
              <a:rPr lang="vi" sz="1400" err="1">
                <a:solidFill>
                  <a:srgbClr val="000000"/>
                </a:solidFill>
                <a:latin typeface="Arial"/>
                <a:cs typeface="Times New Roman"/>
              </a:rPr>
              <a:t>validateName</a:t>
            </a:r>
            <a:r>
              <a:rPr lang="vi" sz="1400">
                <a:solidFill>
                  <a:srgbClr val="000000"/>
                </a:solidFill>
                <a:latin typeface="Arial"/>
                <a:cs typeface="Times New Roman"/>
              </a:rPr>
              <a:t>() và </a:t>
            </a:r>
            <a:r>
              <a:rPr lang="vi" sz="1400" err="1">
                <a:solidFill>
                  <a:srgbClr val="000000"/>
                </a:solidFill>
                <a:latin typeface="Arial"/>
                <a:cs typeface="Times New Roman"/>
              </a:rPr>
              <a:t>validateAddress</a:t>
            </a:r>
            <a:r>
              <a:rPr lang="vi" sz="1400">
                <a:solidFill>
                  <a:srgbClr val="000000"/>
                </a:solidFill>
                <a:latin typeface="Arial"/>
                <a:cs typeface="Times New Roman"/>
              </a:rPr>
              <a:t>() đều có cùng </a:t>
            </a:r>
            <a:r>
              <a:rPr lang="vi" sz="1400" err="1">
                <a:solidFill>
                  <a:srgbClr val="000000"/>
                </a:solidFill>
                <a:latin typeface="Arial"/>
                <a:cs typeface="Times New Roman"/>
              </a:rPr>
              <a:t>logic</a:t>
            </a:r>
            <a:r>
              <a:rPr lang="vi" sz="1400">
                <a:solidFill>
                  <a:srgbClr val="000000"/>
                </a:solidFill>
                <a:latin typeface="Arial"/>
                <a:cs typeface="Times New Roman"/>
              </a:rPr>
              <a:t> xử lí. </a:t>
            </a:r>
            <a:r>
              <a:rPr lang="vi" sz="1400">
                <a:solidFill>
                  <a:srgbClr val="000000"/>
                </a:solidFill>
                <a:latin typeface="Arial"/>
                <a:ea typeface="+mn-lt"/>
                <a:cs typeface="Arial"/>
              </a:rPr>
              <a:t>Bị </a:t>
            </a:r>
            <a:r>
              <a:rPr lang="vi" sz="1400" err="1">
                <a:solidFill>
                  <a:srgbClr val="000000"/>
                </a:solidFill>
                <a:latin typeface="Arial"/>
                <a:ea typeface="+mn-lt"/>
                <a:cs typeface="Arial"/>
              </a:rPr>
              <a:t>duplicate</a:t>
            </a:r>
            <a:r>
              <a:rPr lang="vi" sz="1400">
                <a:solidFill>
                  <a:srgbClr val="000000"/>
                </a:solidFill>
                <a:latin typeface="Arial"/>
                <a:ea typeface="+mn-lt"/>
                <a:cs typeface="Arial"/>
              </a:rPr>
              <a:t> </a:t>
            </a:r>
            <a:r>
              <a:rPr lang="vi" sz="1400" err="1">
                <a:solidFill>
                  <a:srgbClr val="000000"/>
                </a:solidFill>
                <a:latin typeface="Arial"/>
                <a:ea typeface="+mn-lt"/>
                <a:cs typeface="Arial"/>
              </a:rPr>
              <a:t>code</a:t>
            </a:r>
            <a:r>
              <a:rPr lang="vi" sz="1400">
                <a:solidFill>
                  <a:srgbClr val="000000"/>
                </a:solidFill>
                <a:latin typeface="Arial"/>
                <a:ea typeface="+mn-lt"/>
                <a:cs typeface="Arial"/>
              </a:rPr>
              <a:t> vì vậy cần viết lại thành 1 hàm</a:t>
            </a:r>
            <a:endParaRPr lang="vi" sz="1400" b="1">
              <a:solidFill>
                <a:srgbClr val="000000"/>
              </a:solidFill>
              <a:latin typeface="Arial"/>
              <a:ea typeface="+mn-lt"/>
              <a:cs typeface="Arial"/>
            </a:endParaRPr>
          </a:p>
          <a:p>
            <a:pPr marL="127000" indent="0">
              <a:buSzPts val="1600"/>
              <a:buNone/>
            </a:pPr>
            <a:endParaRPr lang="vi" sz="1400">
              <a:solidFill>
                <a:srgbClr val="000000"/>
              </a:solidFill>
              <a:latin typeface="Arial"/>
              <a:cs typeface="Arial"/>
            </a:endParaRPr>
          </a:p>
          <a:p>
            <a:pPr marL="127000" indent="0">
              <a:buSzPts val="1600"/>
              <a:buNone/>
            </a:pPr>
            <a:r>
              <a:rPr lang="vi" sz="1400">
                <a:solidFill>
                  <a:srgbClr val="000000"/>
                </a:solidFill>
                <a:latin typeface="Arial"/>
                <a:cs typeface="Times New Roman"/>
              </a:rPr>
              <a:t>+ HomeScreenHandler.java: </a:t>
            </a:r>
            <a:r>
              <a:rPr lang="vi" sz="1400" err="1">
                <a:solidFill>
                  <a:srgbClr val="000000"/>
                </a:solidFill>
                <a:latin typeface="Arial"/>
                <a:cs typeface="Times New Roman"/>
              </a:rPr>
              <a:t>Method</a:t>
            </a:r>
            <a:r>
              <a:rPr lang="vi" sz="1400">
                <a:solidFill>
                  <a:srgbClr val="000000"/>
                </a:solidFill>
                <a:latin typeface="Arial"/>
                <a:cs typeface="Times New Roman"/>
              </a:rPr>
              <a:t> </a:t>
            </a:r>
            <a:r>
              <a:rPr lang="vi" sz="1400" err="1">
                <a:solidFill>
                  <a:srgbClr val="000000"/>
                </a:solidFill>
                <a:latin typeface="Arial"/>
                <a:cs typeface="Times New Roman"/>
              </a:rPr>
              <a:t>update</a:t>
            </a:r>
            <a:r>
              <a:rPr lang="vi" sz="1400">
                <a:solidFill>
                  <a:srgbClr val="000000"/>
                </a:solidFill>
                <a:latin typeface="Arial"/>
                <a:cs typeface="Times New Roman"/>
              </a:rPr>
              <a:t> có hai vị trí </a:t>
            </a:r>
            <a:r>
              <a:rPr lang="vi" sz="1400" err="1">
                <a:solidFill>
                  <a:srgbClr val="000000"/>
                </a:solidFill>
                <a:latin typeface="Arial"/>
                <a:cs typeface="Times New Roman"/>
              </a:rPr>
              <a:t>log</a:t>
            </a:r>
            <a:r>
              <a:rPr lang="vi" sz="1400">
                <a:solidFill>
                  <a:srgbClr val="000000"/>
                </a:solidFill>
                <a:latin typeface="Arial"/>
                <a:cs typeface="Times New Roman"/>
              </a:rPr>
              <a:t> ra cùng </a:t>
            </a:r>
            <a:r>
              <a:rPr lang="vi" sz="1400" err="1">
                <a:solidFill>
                  <a:srgbClr val="000000"/>
                </a:solidFill>
                <a:latin typeface="Arial"/>
                <a:cs typeface="Times New Roman"/>
              </a:rPr>
              <a:t>message</a:t>
            </a:r>
            <a:r>
              <a:rPr lang="vi" sz="1400">
                <a:solidFill>
                  <a:srgbClr val="000000"/>
                </a:solidFill>
                <a:latin typeface="Arial"/>
                <a:cs typeface="Times New Roman"/>
              </a:rPr>
              <a:t> giống nhau, nhưng không khai báo biến để dùng chung mà sử dụng </a:t>
            </a:r>
            <a:r>
              <a:rPr lang="vi" sz="1400" err="1">
                <a:solidFill>
                  <a:srgbClr val="000000"/>
                </a:solidFill>
                <a:latin typeface="Arial"/>
                <a:cs typeface="Times New Roman"/>
              </a:rPr>
              <a:t>hard-code</a:t>
            </a:r>
            <a:r>
              <a:rPr lang="vi" sz="1400">
                <a:solidFill>
                  <a:srgbClr val="000000"/>
                </a:solidFill>
                <a:latin typeface="Arial"/>
                <a:cs typeface="Times New Roman"/>
              </a:rPr>
              <a:t>. Tạo biến </a:t>
            </a:r>
            <a:r>
              <a:rPr lang="vi" sz="1400" err="1">
                <a:solidFill>
                  <a:srgbClr val="000000"/>
                </a:solidFill>
                <a:latin typeface="Arial"/>
                <a:cs typeface="Times New Roman"/>
              </a:rPr>
              <a:t>errorMessage</a:t>
            </a:r>
            <a:r>
              <a:rPr lang="vi" sz="1400">
                <a:solidFill>
                  <a:srgbClr val="000000"/>
                </a:solidFill>
                <a:latin typeface="Arial"/>
                <a:cs typeface="Times New Roman"/>
              </a:rPr>
              <a:t> để lưu các giá trị </a:t>
            </a:r>
            <a:r>
              <a:rPr lang="vi" sz="1400" err="1">
                <a:solidFill>
                  <a:srgbClr val="000000"/>
                </a:solidFill>
                <a:latin typeface="Arial"/>
                <a:cs typeface="Times New Roman"/>
              </a:rPr>
              <a:t>log</a:t>
            </a:r>
            <a:r>
              <a:rPr lang="vi" sz="1400">
                <a:solidFill>
                  <a:srgbClr val="000000"/>
                </a:solidFill>
                <a:latin typeface="Arial"/>
                <a:cs typeface="Times New Roman"/>
              </a:rPr>
              <a:t> giống nhau</a:t>
            </a:r>
          </a:p>
          <a:p>
            <a:pPr marL="127000" indent="0">
              <a:buSzPts val="1600"/>
              <a:buNone/>
            </a:pPr>
            <a:endParaRPr lang="vi" sz="1400">
              <a:solidFill>
                <a:srgbClr val="000000"/>
              </a:solidFill>
              <a:latin typeface="Arial"/>
              <a:cs typeface="Times New Roman"/>
            </a:endParaRPr>
          </a:p>
          <a:p>
            <a:pPr marL="127000" indent="0">
              <a:buSzPts val="1600"/>
              <a:buNone/>
            </a:pPr>
            <a:r>
              <a:rPr lang="vi" sz="1400">
                <a:solidFill>
                  <a:srgbClr val="000000"/>
                </a:solidFill>
                <a:latin typeface="Arial"/>
                <a:cs typeface="Times New Roman"/>
              </a:rPr>
              <a:t>+ ViewCartController.java: </a:t>
            </a:r>
            <a:r>
              <a:rPr lang="vi" sz="1400" err="1">
                <a:solidFill>
                  <a:srgbClr val="000000"/>
                </a:solidFill>
                <a:latin typeface="Arial"/>
                <a:cs typeface="Times New Roman"/>
              </a:rPr>
              <a:t>Method</a:t>
            </a:r>
            <a:r>
              <a:rPr lang="vi" sz="1400">
                <a:solidFill>
                  <a:srgbClr val="000000"/>
                </a:solidFill>
                <a:latin typeface="Arial"/>
                <a:cs typeface="Times New Roman"/>
              </a:rPr>
              <a:t> </a:t>
            </a:r>
            <a:r>
              <a:rPr lang="vi" sz="1400" err="1">
                <a:solidFill>
                  <a:srgbClr val="000000"/>
                </a:solidFill>
                <a:latin typeface="Arial"/>
                <a:cs typeface="Times New Roman"/>
              </a:rPr>
              <a:t>getCartSubtotal</a:t>
            </a:r>
            <a:r>
              <a:rPr lang="vi" sz="1400">
                <a:solidFill>
                  <a:srgbClr val="000000"/>
                </a:solidFill>
                <a:latin typeface="Arial"/>
                <a:cs typeface="Times New Roman"/>
              </a:rPr>
              <a:t> nên Sửa phần cài đặt của </a:t>
            </a:r>
            <a:r>
              <a:rPr lang="vi" sz="1400" err="1">
                <a:solidFill>
                  <a:srgbClr val="000000"/>
                </a:solidFill>
                <a:latin typeface="Arial"/>
                <a:cs typeface="Times New Roman"/>
              </a:rPr>
              <a:t>method</a:t>
            </a:r>
            <a:r>
              <a:rPr lang="vi" sz="1400">
                <a:solidFill>
                  <a:srgbClr val="000000"/>
                </a:solidFill>
                <a:latin typeface="Arial"/>
                <a:cs typeface="Times New Roman"/>
              </a:rPr>
              <a:t> thành </a:t>
            </a:r>
            <a:r>
              <a:rPr lang="vi" sz="1400" err="1">
                <a:solidFill>
                  <a:srgbClr val="000000"/>
                </a:solidFill>
                <a:latin typeface="Arial"/>
                <a:cs typeface="Times New Roman"/>
              </a:rPr>
              <a:t>inline</a:t>
            </a:r>
            <a:r>
              <a:rPr lang="vi" sz="1400">
                <a:solidFill>
                  <a:srgbClr val="000000"/>
                </a:solidFill>
                <a:latin typeface="Arial"/>
                <a:cs typeface="Times New Roman"/>
              </a:rPr>
              <a:t> </a:t>
            </a:r>
            <a:r>
              <a:rPr lang="vi" sz="1400" err="1">
                <a:solidFill>
                  <a:srgbClr val="000000"/>
                </a:solidFill>
                <a:latin typeface="Arial"/>
                <a:cs typeface="Times New Roman"/>
              </a:rPr>
              <a:t>function</a:t>
            </a:r>
            <a:endParaRPr lang="vi" sz="1400">
              <a:solidFill>
                <a:srgbClr val="000000"/>
              </a:solidFill>
              <a:latin typeface="Arial"/>
              <a:cs typeface="Times New Roman"/>
            </a:endParaRPr>
          </a:p>
          <a:p>
            <a:pPr indent="-304800">
              <a:lnSpc>
                <a:spcPct val="100000"/>
              </a:lnSpc>
              <a:spcBef>
                <a:spcPts val="600"/>
              </a:spcBef>
              <a:buClr>
                <a:srgbClr val="000000"/>
              </a:buClr>
              <a:buSzPts val="1200"/>
              <a:buFont typeface="Wingdings" panose="05000000000000000000" pitchFamily="2" charset="2"/>
              <a:buChar char="q"/>
            </a:pPr>
            <a:endParaRPr lang="vi" sz="1700">
              <a:solidFill>
                <a:srgbClr val="000000"/>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1"/>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210" name="Google Shape;210;p41"/>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a:latin typeface="Arial"/>
              </a:rPr>
              <a:t>3.4. </a:t>
            </a:r>
            <a:r>
              <a:rPr lang="vi" sz="2200" b="1" err="1">
                <a:latin typeface="Arial"/>
              </a:rPr>
              <a:t>Clean</a:t>
            </a:r>
            <a:r>
              <a:rPr lang="vi" sz="2200" b="1">
                <a:latin typeface="Arial"/>
              </a:rPr>
              <a:t> </a:t>
            </a:r>
            <a:r>
              <a:rPr lang="vi" sz="2200" b="1" err="1">
                <a:latin typeface="Arial"/>
              </a:rPr>
              <a:t>Code</a:t>
            </a:r>
            <a:endParaRPr sz="2200" b="1" err="1">
              <a:latin typeface="Arial"/>
            </a:endParaRPr>
          </a:p>
          <a:p>
            <a:pPr marL="457200" lvl="0" indent="-330200" algn="l" rtl="0">
              <a:spcBef>
                <a:spcPts val="1000"/>
              </a:spcBef>
              <a:spcAft>
                <a:spcPts val="0"/>
              </a:spcAft>
              <a:buSzPts val="1600"/>
              <a:buFont typeface="Lato"/>
              <a:buChar char="•"/>
            </a:pPr>
            <a:r>
              <a:rPr lang="vi" b="1" err="1">
                <a:latin typeface="Arial"/>
              </a:rPr>
              <a:t>Clean</a:t>
            </a:r>
            <a:r>
              <a:rPr lang="vi" b="1">
                <a:latin typeface="Arial"/>
              </a:rPr>
              <a:t> </a:t>
            </a:r>
            <a:r>
              <a:rPr lang="vi" b="1" err="1">
                <a:latin typeface="Arial"/>
              </a:rPr>
              <a:t>Class</a:t>
            </a:r>
            <a:endParaRPr b="1" err="1">
              <a:latin typeface="Arial"/>
            </a:endParaRPr>
          </a:p>
          <a:p>
            <a:pPr marL="0" indent="0">
              <a:buSzPts val="1600"/>
              <a:buNone/>
            </a:pPr>
            <a:r>
              <a:rPr lang="vi" sz="1400" b="1">
                <a:latin typeface="Arial"/>
              </a:rPr>
              <a:t>+ </a:t>
            </a:r>
            <a:r>
              <a:rPr lang="vi" sz="1400">
                <a:latin typeface="Arial"/>
                <a:ea typeface="+mn-lt"/>
                <a:cs typeface="Arial"/>
              </a:rPr>
              <a:t>Utils.java,</a:t>
            </a:r>
            <a:r>
              <a:rPr lang="vi" sz="1400">
                <a:latin typeface="Arial"/>
                <a:cs typeface="Arial"/>
              </a:rPr>
              <a:t> </a:t>
            </a:r>
            <a:r>
              <a:rPr lang="vi" sz="1400">
                <a:latin typeface="Arial"/>
                <a:cs typeface="Times New Roman"/>
              </a:rPr>
              <a:t>ApplicationProgrammingInterface.java: Có các </a:t>
            </a:r>
            <a:r>
              <a:rPr lang="vi" sz="1400" err="1">
                <a:latin typeface="Arial"/>
                <a:cs typeface="Times New Roman"/>
              </a:rPr>
              <a:t>attribute</a:t>
            </a:r>
            <a:r>
              <a:rPr lang="vi" sz="1400">
                <a:latin typeface="Arial"/>
                <a:cs typeface="Times New Roman"/>
              </a:rPr>
              <a:t> được khai báo nhưng không được sử dụng</a:t>
            </a:r>
          </a:p>
          <a:p>
            <a:pPr marL="0" indent="0">
              <a:buSzPts val="1600"/>
              <a:buNone/>
            </a:pPr>
            <a:r>
              <a:rPr lang="vi" sz="1400">
                <a:latin typeface="Arial"/>
                <a:cs typeface="Times New Roman"/>
              </a:rPr>
              <a:t>+ </a:t>
            </a:r>
            <a:r>
              <a:rPr lang="vi" sz="1400" err="1">
                <a:latin typeface="Arial"/>
                <a:cs typeface="Times New Roman"/>
              </a:rPr>
              <a:t>Invoice</a:t>
            </a:r>
            <a:r>
              <a:rPr lang="vi" sz="1400">
                <a:latin typeface="Arial"/>
                <a:cs typeface="Times New Roman"/>
              </a:rPr>
              <a:t>, </a:t>
            </a:r>
            <a:r>
              <a:rPr lang="vi" sz="1400" err="1">
                <a:latin typeface="Arial"/>
                <a:cs typeface="Times New Roman"/>
              </a:rPr>
              <a:t>MediaDAO</a:t>
            </a:r>
            <a:r>
              <a:rPr lang="vi" sz="1400">
                <a:latin typeface="Arial"/>
                <a:cs typeface="Times New Roman"/>
              </a:rPr>
              <a:t>, </a:t>
            </a:r>
            <a:r>
              <a:rPr lang="vi" sz="1400" err="1">
                <a:latin typeface="Arial"/>
                <a:cs typeface="Times New Roman"/>
              </a:rPr>
              <a:t>PopupScreenShipping</a:t>
            </a:r>
            <a:r>
              <a:rPr lang="vi" sz="1400">
                <a:latin typeface="Arial"/>
                <a:cs typeface="Times New Roman"/>
              </a:rPr>
              <a:t>, </a:t>
            </a:r>
            <a:r>
              <a:rPr lang="vi" sz="1400" err="1">
                <a:latin typeface="Arial"/>
                <a:cs typeface="Times New Roman"/>
              </a:rPr>
              <a:t>ScreenHandler</a:t>
            </a:r>
            <a:r>
              <a:rPr lang="vi" sz="1400">
                <a:latin typeface="Arial"/>
                <a:cs typeface="Times New Roman"/>
              </a:rPr>
              <a:t>: Có các </a:t>
            </a:r>
            <a:r>
              <a:rPr lang="vi" sz="1400" err="1">
                <a:latin typeface="Arial"/>
                <a:cs typeface="Times New Roman"/>
              </a:rPr>
              <a:t>method</a:t>
            </a:r>
            <a:r>
              <a:rPr lang="vi" sz="1400">
                <a:latin typeface="Arial"/>
                <a:cs typeface="Times New Roman"/>
              </a:rPr>
              <a:t> được khai báo nhưng không được sử dụng</a:t>
            </a:r>
          </a:p>
          <a:p>
            <a:pPr marL="0" indent="0" algn="just">
              <a:buSzPts val="1600"/>
              <a:buNone/>
            </a:pPr>
            <a:r>
              <a:rPr lang="vi" sz="1400">
                <a:latin typeface="Arial"/>
                <a:cs typeface="Times New Roman"/>
              </a:rPr>
              <a:t>+ </a:t>
            </a:r>
            <a:r>
              <a:rPr lang="vi" sz="1400" err="1">
                <a:latin typeface="Arial"/>
                <a:cs typeface="Times New Roman"/>
              </a:rPr>
              <a:t>OrderDAO</a:t>
            </a:r>
            <a:r>
              <a:rPr lang="vi" sz="1400">
                <a:latin typeface="Arial"/>
                <a:cs typeface="Times New Roman"/>
              </a:rPr>
              <a:t>, </a:t>
            </a:r>
            <a:r>
              <a:rPr lang="vi" sz="1400" err="1">
                <a:latin typeface="Arial"/>
                <a:cs typeface="Times New Roman"/>
              </a:rPr>
              <a:t>OrderItemDAO</a:t>
            </a:r>
            <a:r>
              <a:rPr lang="vi" sz="1400">
                <a:latin typeface="Arial"/>
                <a:cs typeface="Times New Roman"/>
              </a:rPr>
              <a:t>, </a:t>
            </a:r>
            <a:r>
              <a:rPr lang="vi" sz="1400" err="1">
                <a:latin typeface="Arial"/>
                <a:cs typeface="Times New Roman"/>
              </a:rPr>
              <a:t>InvoiceDAO</a:t>
            </a:r>
            <a:r>
              <a:rPr lang="vi" sz="1400">
                <a:latin typeface="Arial"/>
                <a:cs typeface="Times New Roman"/>
              </a:rPr>
              <a:t> :  Các lớp không được sử dụng</a:t>
            </a:r>
            <a:endParaRPr lang="en-US" sz="1400">
              <a:latin typeface="Arial"/>
              <a:cs typeface="Times New Roman"/>
            </a:endParaRPr>
          </a:p>
          <a:p>
            <a:pPr marL="0" indent="0">
              <a:buSzPts val="1600"/>
              <a:buNone/>
            </a:pPr>
            <a:endParaRPr lang="vi" sz="12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2"/>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25</a:t>
            </a:fld>
            <a:endParaRPr/>
          </a:p>
        </p:txBody>
      </p:sp>
      <p:sp>
        <p:nvSpPr>
          <p:cNvPr id="216" name="Google Shape;216;p42"/>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800"/>
              <a:buFont typeface="Lato"/>
              <a:buNone/>
            </a:pPr>
            <a:r>
              <a:rPr lang="vi">
                <a:solidFill>
                  <a:srgbClr val="FFFFFF"/>
                </a:solidFill>
                <a:ea typeface="Arial"/>
                <a:cs typeface="Arial"/>
                <a:sym typeface="Arial"/>
              </a:rPr>
              <a:t>4. Đề xuất cải tiến</a:t>
            </a:r>
            <a:endParaRPr/>
          </a:p>
        </p:txBody>
      </p:sp>
      <p:sp>
        <p:nvSpPr>
          <p:cNvPr id="217" name="Google Shape;217;p42"/>
          <p:cNvSpPr txBox="1">
            <a:spLocks noGrp="1"/>
          </p:cNvSpPr>
          <p:nvPr>
            <p:ph type="body" idx="1"/>
          </p:nvPr>
        </p:nvSpPr>
        <p:spPr>
          <a:xfrm>
            <a:off x="234950" y="722376"/>
            <a:ext cx="8674200" cy="3849600"/>
          </a:xfrm>
          <a:prstGeom prst="rect">
            <a:avLst/>
          </a:prstGeom>
          <a:noFill/>
          <a:ln>
            <a:noFill/>
          </a:ln>
        </p:spPr>
        <p:txBody>
          <a:bodyPr spcFirstLastPara="1" wrap="square" lIns="91425" tIns="45700" rIns="91425" bIns="45700" anchor="t" anchorCtr="0">
            <a:noAutofit/>
          </a:bodyPr>
          <a:lstStyle/>
          <a:p>
            <a:pPr marL="0" indent="0">
              <a:buSzPts val="1100"/>
              <a:buNone/>
            </a:pPr>
            <a:r>
              <a:rPr lang="vi" sz="1800" b="1" i="1">
                <a:latin typeface="Calibri"/>
                <a:ea typeface="Calibri"/>
                <a:cs typeface="Calibri"/>
                <a:sym typeface="Calibri"/>
              </a:rPr>
              <a:t>4.1. </a:t>
            </a:r>
            <a:r>
              <a:rPr lang="vi" b="1" i="1">
                <a:latin typeface="Calibri"/>
                <a:ea typeface="+mn-lt"/>
                <a:cs typeface="Arial"/>
                <a:sym typeface="Calibri"/>
              </a:rPr>
              <a:t>Sử dụng </a:t>
            </a:r>
            <a:r>
              <a:rPr lang="vi" b="1" i="1" err="1">
                <a:latin typeface="Calibri"/>
                <a:ea typeface="+mn-lt"/>
                <a:cs typeface="Arial"/>
                <a:sym typeface="Calibri"/>
              </a:rPr>
              <a:t>Singleton</a:t>
            </a:r>
            <a:r>
              <a:rPr lang="vi" b="1" i="1">
                <a:latin typeface="Calibri"/>
                <a:ea typeface="+mn-lt"/>
                <a:cs typeface="Arial"/>
                <a:sym typeface="Calibri"/>
              </a:rPr>
              <a:t> với </a:t>
            </a:r>
            <a:r>
              <a:rPr lang="vi" b="1" i="1" err="1">
                <a:latin typeface="Calibri"/>
                <a:ea typeface="+mn-lt"/>
                <a:cs typeface="Arial"/>
                <a:sym typeface="Calibri"/>
              </a:rPr>
              <a:t>Cart</a:t>
            </a:r>
            <a:endParaRPr lang="vi" b="1" i="1" err="1">
              <a:latin typeface="Arial"/>
              <a:ea typeface="Calibri"/>
              <a:cs typeface="Arial"/>
            </a:endParaRPr>
          </a:p>
          <a:p>
            <a:pPr marL="228600" indent="-50800" algn="just">
              <a:spcBef>
                <a:spcPts val="0"/>
              </a:spcBef>
              <a:buNone/>
            </a:pPr>
            <a:r>
              <a:rPr lang="vi-VN" sz="1600">
                <a:latin typeface="Arial"/>
                <a:cs typeface="Times New Roman"/>
              </a:rPr>
              <a:t>Nên dùng </a:t>
            </a:r>
            <a:r>
              <a:rPr lang="vi-VN" sz="1600" err="1">
                <a:latin typeface="Arial"/>
                <a:cs typeface="Times New Roman"/>
              </a:rPr>
              <a:t>Singleton</a:t>
            </a:r>
            <a:r>
              <a:rPr lang="vi-VN" sz="1600">
                <a:latin typeface="Arial"/>
                <a:cs typeface="Times New Roman"/>
              </a:rPr>
              <a:t> với </a:t>
            </a:r>
            <a:r>
              <a:rPr lang="vi-VN" sz="1600" err="1">
                <a:latin typeface="Arial"/>
                <a:cs typeface="Times New Roman"/>
              </a:rPr>
              <a:t>Cart</a:t>
            </a:r>
            <a:r>
              <a:rPr lang="vi-VN" sz="1600">
                <a:latin typeface="Arial"/>
                <a:cs typeface="Times New Roman"/>
              </a:rPr>
              <a:t> vì tránh tạo nhiều giỏ hàng : đảm bảo rằng chỉ có một </a:t>
            </a:r>
            <a:r>
              <a:rPr lang="vi-VN" sz="1600" err="1">
                <a:latin typeface="Arial"/>
                <a:cs typeface="Times New Roman"/>
              </a:rPr>
              <a:t>instance</a:t>
            </a:r>
            <a:r>
              <a:rPr lang="vi-VN" sz="1600">
                <a:latin typeface="Arial"/>
                <a:cs typeface="Times New Roman"/>
              </a:rPr>
              <a:t> duy nhất của giỏ hàng tồn tại giúp tránh việc tạo nhiều giỏ hàng không cần. Sử dụng </a:t>
            </a:r>
            <a:r>
              <a:rPr lang="vi-VN" sz="1600" err="1">
                <a:latin typeface="Arial"/>
                <a:cs typeface="Times New Roman"/>
              </a:rPr>
              <a:t>Singleton</a:t>
            </a:r>
            <a:r>
              <a:rPr lang="vi-VN" sz="1600">
                <a:latin typeface="Arial"/>
                <a:cs typeface="Times New Roman"/>
              </a:rPr>
              <a:t> đảm bảo rằng giỏ hàng được chia sẻ và cập nhật nhất quán.</a:t>
            </a:r>
          </a:p>
          <a:p>
            <a:pPr marL="228600" indent="-50800" algn="just">
              <a:spcBef>
                <a:spcPts val="0"/>
              </a:spcBef>
              <a:buNone/>
            </a:pPr>
            <a:endParaRPr lang="vi-VN" sz="1600">
              <a:latin typeface="Arial"/>
              <a:cs typeface="Times New Roman"/>
            </a:endParaRPr>
          </a:p>
        </p:txBody>
      </p:sp>
      <p:pic>
        <p:nvPicPr>
          <p:cNvPr id="2" name="Hình ảnh 1" descr="Ảnh có chứa văn bản, ảnh chụp màn hình, Phông chữ&#10;&#10;Mô tả được tự động tạo">
            <a:extLst>
              <a:ext uri="{FF2B5EF4-FFF2-40B4-BE49-F238E27FC236}">
                <a16:creationId xmlns:a16="http://schemas.microsoft.com/office/drawing/2014/main" id="{EAF506E8-C1AF-A840-9199-FEAD4EF67359}"/>
              </a:ext>
            </a:extLst>
          </p:cNvPr>
          <p:cNvPicPr>
            <a:picLocks noChangeAspect="1"/>
          </p:cNvPicPr>
          <p:nvPr/>
        </p:nvPicPr>
        <p:blipFill>
          <a:blip r:embed="rId3"/>
          <a:stretch>
            <a:fillRect/>
          </a:stretch>
        </p:blipFill>
        <p:spPr>
          <a:xfrm>
            <a:off x="2326890" y="1818023"/>
            <a:ext cx="4482523" cy="28979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6"/>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26</a:t>
            </a:fld>
            <a:endParaRPr/>
          </a:p>
        </p:txBody>
      </p:sp>
      <p:sp>
        <p:nvSpPr>
          <p:cNvPr id="249" name="Google Shape;249;p46"/>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50" name="Google Shape;250;p46"/>
          <p:cNvSpPr txBox="1">
            <a:spLocks noGrp="1"/>
          </p:cNvSpPr>
          <p:nvPr>
            <p:ph type="body" idx="1"/>
          </p:nvPr>
        </p:nvSpPr>
        <p:spPr>
          <a:xfrm>
            <a:off x="295977" y="570750"/>
            <a:ext cx="8613000" cy="3849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b="1" i="1">
                <a:latin typeface="Calibri"/>
                <a:ea typeface="Calibri"/>
                <a:cs typeface="Calibri"/>
                <a:sym typeface="Calibri"/>
              </a:rPr>
              <a:t>4.2</a:t>
            </a:r>
            <a:r>
              <a:rPr lang="vi" sz="1800" b="1" i="1">
                <a:latin typeface="Calibri"/>
                <a:ea typeface="Calibri"/>
                <a:cs typeface="Calibri"/>
                <a:sym typeface="Calibri"/>
              </a:rPr>
              <a:t>. Thay đổi cách tính khoảng cách, sử dụng thư viện mới, thay đổi cách tính phí vận chuyển mới</a:t>
            </a:r>
            <a:endParaRPr sz="1800" b="1" i="1">
              <a:latin typeface="Calibri"/>
              <a:ea typeface="Calibri"/>
              <a:cs typeface="Calibri"/>
              <a:sym typeface="Calibri"/>
            </a:endParaRPr>
          </a:p>
          <a:p>
            <a:pPr marL="0" indent="0">
              <a:buSzPts val="1100"/>
              <a:buNone/>
            </a:pPr>
            <a:r>
              <a:rPr lang="vi-VN" sz="1400">
                <a:latin typeface="Arial"/>
                <a:ea typeface="Calibri"/>
                <a:cs typeface="Calibri"/>
              </a:rPr>
              <a:t>Áp dụng </a:t>
            </a:r>
            <a:r>
              <a:rPr lang="vi-VN" sz="1400" err="1">
                <a:latin typeface="Arial"/>
                <a:ea typeface="Calibri"/>
                <a:cs typeface="Calibri"/>
              </a:rPr>
              <a:t>AdapterPattern</a:t>
            </a:r>
            <a:r>
              <a:rPr lang="vi-VN" sz="1400">
                <a:latin typeface="Arial"/>
                <a:ea typeface="Calibri"/>
                <a:cs typeface="Calibri"/>
              </a:rPr>
              <a:t> cho vấn đề thay đổi cách tính khoảng cách và </a:t>
            </a:r>
            <a:r>
              <a:rPr lang="vi-VN" sz="1400" err="1">
                <a:latin typeface="Arial"/>
                <a:ea typeface="Calibri"/>
                <a:cs typeface="Calibri"/>
              </a:rPr>
              <a:t>Strategy</a:t>
            </a:r>
            <a:r>
              <a:rPr lang="vi-VN" sz="1400">
                <a:latin typeface="Arial"/>
                <a:ea typeface="Calibri"/>
                <a:cs typeface="Calibri"/>
              </a:rPr>
              <a:t> </a:t>
            </a:r>
            <a:r>
              <a:rPr lang="vi-VN" sz="1400" err="1">
                <a:latin typeface="Arial"/>
                <a:ea typeface="Calibri"/>
                <a:cs typeface="Calibri"/>
              </a:rPr>
              <a:t>Pattern</a:t>
            </a:r>
            <a:r>
              <a:rPr lang="vi-VN" sz="1400">
                <a:latin typeface="Arial"/>
                <a:ea typeface="Calibri"/>
                <a:cs typeface="Calibri"/>
              </a:rPr>
              <a:t> cho cách tính phí vận chuyển mới</a:t>
            </a:r>
          </a:p>
          <a:p>
            <a:pPr marL="0" lvl="0" indent="0" algn="l" rtl="0">
              <a:spcBef>
                <a:spcPts val="1000"/>
              </a:spcBef>
              <a:spcAft>
                <a:spcPts val="0"/>
              </a:spcAft>
              <a:buClr>
                <a:schemeClr val="dk1"/>
              </a:buClr>
              <a:buSzPts val="1100"/>
              <a:buNone/>
            </a:pPr>
            <a:endParaRPr sz="1800" b="1" i="1">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a:latin typeface="Calibri"/>
              <a:ea typeface="Calibri"/>
              <a:cs typeface="Calibri"/>
              <a:sym typeface="Calibri"/>
            </a:endParaRPr>
          </a:p>
        </p:txBody>
      </p:sp>
      <p:pic>
        <p:nvPicPr>
          <p:cNvPr id="2" name="Hình ảnh 1" descr="Ảnh có chứa văn bản, ảnh chụp màn hình, Phông chữ, hàng&#10;&#10;Mô tả được tự động tạo">
            <a:extLst>
              <a:ext uri="{FF2B5EF4-FFF2-40B4-BE49-F238E27FC236}">
                <a16:creationId xmlns:a16="http://schemas.microsoft.com/office/drawing/2014/main" id="{8F90F8C2-C0FB-0705-9BDC-DC1299E041FE}"/>
              </a:ext>
            </a:extLst>
          </p:cNvPr>
          <p:cNvPicPr>
            <a:picLocks noChangeAspect="1"/>
          </p:cNvPicPr>
          <p:nvPr/>
        </p:nvPicPr>
        <p:blipFill>
          <a:blip r:embed="rId3"/>
          <a:stretch>
            <a:fillRect/>
          </a:stretch>
        </p:blipFill>
        <p:spPr>
          <a:xfrm>
            <a:off x="1186296" y="1806419"/>
            <a:ext cx="6329796" cy="27342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27</a:t>
            </a:fld>
            <a:endParaRPr/>
          </a:p>
        </p:txBody>
      </p:sp>
      <p:sp>
        <p:nvSpPr>
          <p:cNvPr id="265" name="Google Shape;265;p48"/>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66" name="Google Shape;266;p48"/>
          <p:cNvSpPr txBox="1">
            <a:spLocks noGrp="1"/>
          </p:cNvSpPr>
          <p:nvPr>
            <p:ph type="body" idx="1"/>
          </p:nvPr>
        </p:nvSpPr>
        <p:spPr>
          <a:xfrm>
            <a:off x="129725" y="624577"/>
            <a:ext cx="9144000"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b="1" i="1">
                <a:latin typeface="Calibri"/>
                <a:ea typeface="Calibri"/>
                <a:cs typeface="Calibri"/>
                <a:sym typeface="Calibri"/>
              </a:rPr>
              <a:t>4.3</a:t>
            </a:r>
            <a:r>
              <a:rPr lang="vi" sz="1800" b="1" i="1">
                <a:latin typeface="Calibri"/>
                <a:ea typeface="Calibri"/>
                <a:cs typeface="Calibri"/>
                <a:sym typeface="Calibri"/>
              </a:rPr>
              <a:t>. Thêm phương thức thanh toán mới</a:t>
            </a:r>
            <a:endParaRPr lang="vi" sz="1800" b="1" i="1">
              <a:latin typeface="Calibri"/>
              <a:ea typeface="Calibri"/>
              <a:cs typeface="Calibri"/>
            </a:endParaRPr>
          </a:p>
          <a:p>
            <a:pPr marL="0" indent="0">
              <a:buSzPts val="1100"/>
              <a:buNone/>
            </a:pPr>
            <a:r>
              <a:rPr lang="vi">
                <a:latin typeface="Arial"/>
                <a:ea typeface="Calibri"/>
                <a:cs typeface="Calibri"/>
              </a:rPr>
              <a:t>Thiết kế cũ</a:t>
            </a:r>
            <a:endParaRPr lang="vi" sz="1800">
              <a:latin typeface="Arial"/>
              <a:ea typeface="Calibri"/>
              <a:cs typeface="Calibri"/>
            </a:endParaRPr>
          </a:p>
          <a:p>
            <a:pPr marL="0" lvl="0" indent="0" algn="l" rtl="0">
              <a:spcBef>
                <a:spcPts val="1000"/>
              </a:spcBef>
              <a:spcAft>
                <a:spcPts val="0"/>
              </a:spcAft>
              <a:buClr>
                <a:schemeClr val="dk1"/>
              </a:buClr>
              <a:buSzPts val="1100"/>
              <a:buNone/>
            </a:pPr>
            <a:endParaRPr sz="1800" b="1" i="1">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a:latin typeface="Calibri"/>
              <a:ea typeface="Calibri"/>
              <a:cs typeface="Calibri"/>
              <a:sym typeface="Calibri"/>
            </a:endParaRPr>
          </a:p>
        </p:txBody>
      </p:sp>
      <p:pic>
        <p:nvPicPr>
          <p:cNvPr id="2" name="Hình ảnh 1" descr="Ảnh có chứa văn bản, ảnh chụp màn hình, Phông chữ, hàng&#10;&#10;Mô tả được tự động tạo">
            <a:extLst>
              <a:ext uri="{FF2B5EF4-FFF2-40B4-BE49-F238E27FC236}">
                <a16:creationId xmlns:a16="http://schemas.microsoft.com/office/drawing/2014/main" id="{914414C4-EC39-6366-54EE-5E5BC792E1E9}"/>
              </a:ext>
            </a:extLst>
          </p:cNvPr>
          <p:cNvPicPr>
            <a:picLocks noChangeAspect="1"/>
          </p:cNvPicPr>
          <p:nvPr/>
        </p:nvPicPr>
        <p:blipFill>
          <a:blip r:embed="rId3"/>
          <a:stretch>
            <a:fillRect/>
          </a:stretch>
        </p:blipFill>
        <p:spPr>
          <a:xfrm>
            <a:off x="1566333" y="1151368"/>
            <a:ext cx="6980767" cy="3776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28</a:t>
            </a:fld>
            <a:endParaRPr/>
          </a:p>
        </p:txBody>
      </p:sp>
      <p:sp>
        <p:nvSpPr>
          <p:cNvPr id="265" name="Google Shape;265;p48"/>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66" name="Google Shape;266;p48"/>
          <p:cNvSpPr txBox="1">
            <a:spLocks noGrp="1"/>
          </p:cNvSpPr>
          <p:nvPr>
            <p:ph type="body" idx="1"/>
          </p:nvPr>
        </p:nvSpPr>
        <p:spPr>
          <a:xfrm>
            <a:off x="129725" y="624577"/>
            <a:ext cx="3558887"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b="1" i="1">
                <a:latin typeface="Calibri"/>
                <a:ea typeface="Calibri"/>
                <a:cs typeface="Calibri"/>
                <a:sym typeface="Calibri"/>
              </a:rPr>
              <a:t>4.3</a:t>
            </a:r>
            <a:r>
              <a:rPr lang="vi" sz="1800" b="1" i="1">
                <a:latin typeface="Calibri"/>
                <a:ea typeface="Calibri"/>
                <a:cs typeface="Calibri"/>
                <a:sym typeface="Calibri"/>
              </a:rPr>
              <a:t>. Thêm phương thức thanh toán mới</a:t>
            </a:r>
            <a:endParaRPr lang="vi" sz="1800" b="1" i="1">
              <a:latin typeface="Calibri"/>
              <a:ea typeface="Calibri"/>
              <a:cs typeface="Calibri"/>
            </a:endParaRPr>
          </a:p>
          <a:p>
            <a:pPr marL="0" indent="0">
              <a:buSzPts val="1100"/>
              <a:buNone/>
            </a:pPr>
            <a:r>
              <a:rPr lang="vi">
                <a:latin typeface="Arial"/>
                <a:ea typeface="Calibri"/>
                <a:cs typeface="Calibri"/>
              </a:rPr>
              <a:t>Thiết kế mới</a:t>
            </a:r>
            <a:endParaRPr lang="vi" sz="1800">
              <a:latin typeface="Arial"/>
              <a:ea typeface="Calibri"/>
              <a:cs typeface="Calibri"/>
            </a:endParaRPr>
          </a:p>
          <a:p>
            <a:pPr algn="just">
              <a:buNone/>
            </a:pPr>
            <a:r>
              <a:rPr lang="en-US" sz="1600" err="1">
                <a:latin typeface="Arial"/>
                <a:ea typeface="Calibri"/>
                <a:cs typeface="Times New Roman"/>
              </a:rPr>
              <a:t>Sử</a:t>
            </a:r>
            <a:r>
              <a:rPr lang="en-US" sz="1600">
                <a:latin typeface="Arial"/>
                <a:ea typeface="Calibri"/>
                <a:cs typeface="Times New Roman"/>
              </a:rPr>
              <a:t> </a:t>
            </a:r>
            <a:r>
              <a:rPr lang="en-US" sz="1600" err="1">
                <a:latin typeface="Arial"/>
                <a:ea typeface="Calibri"/>
                <a:cs typeface="Times New Roman"/>
              </a:rPr>
              <a:t>dụng</a:t>
            </a:r>
            <a:r>
              <a:rPr lang="en-US" sz="1600">
                <a:latin typeface="Arial"/>
                <a:ea typeface="Calibri"/>
                <a:cs typeface="Times New Roman"/>
              </a:rPr>
              <a:t> Strategy Pattern </a:t>
            </a:r>
            <a:r>
              <a:rPr lang="en-US" sz="1600" err="1">
                <a:latin typeface="Arial"/>
                <a:ea typeface="Calibri"/>
                <a:cs typeface="Times New Roman"/>
              </a:rPr>
              <a:t>để</a:t>
            </a:r>
            <a:r>
              <a:rPr lang="en-US" sz="1600">
                <a:latin typeface="Arial"/>
                <a:ea typeface="Calibri"/>
                <a:cs typeface="Times New Roman"/>
              </a:rPr>
              <a:t> </a:t>
            </a:r>
            <a:r>
              <a:rPr lang="en-US" sz="1600" err="1">
                <a:latin typeface="Arial"/>
                <a:ea typeface="Calibri"/>
                <a:cs typeface="Times New Roman"/>
              </a:rPr>
              <a:t>thực</a:t>
            </a:r>
            <a:r>
              <a:rPr lang="en-US" sz="1600">
                <a:latin typeface="Arial"/>
                <a:ea typeface="Calibri"/>
                <a:cs typeface="Times New Roman"/>
              </a:rPr>
              <a:t> </a:t>
            </a:r>
            <a:r>
              <a:rPr lang="en-US" sz="1600" err="1">
                <a:latin typeface="Arial"/>
                <a:ea typeface="Calibri"/>
                <a:cs typeface="Times New Roman"/>
              </a:rPr>
              <a:t>hiện</a:t>
            </a:r>
            <a:r>
              <a:rPr lang="en-US" sz="1600">
                <a:latin typeface="Arial"/>
                <a:ea typeface="Calibri"/>
                <a:cs typeface="Times New Roman"/>
              </a:rPr>
              <a:t> </a:t>
            </a:r>
            <a:r>
              <a:rPr lang="en-US" sz="1600" err="1">
                <a:latin typeface="Arial"/>
                <a:ea typeface="Calibri"/>
                <a:cs typeface="Times New Roman"/>
              </a:rPr>
              <a:t>thanh</a:t>
            </a:r>
            <a:r>
              <a:rPr lang="en-US" sz="1600">
                <a:latin typeface="Arial"/>
                <a:ea typeface="Calibri"/>
                <a:cs typeface="Times New Roman"/>
              </a:rPr>
              <a:t> </a:t>
            </a:r>
            <a:r>
              <a:rPr lang="en-US" sz="1600" err="1">
                <a:latin typeface="Arial"/>
                <a:ea typeface="Calibri"/>
                <a:cs typeface="Times New Roman"/>
              </a:rPr>
              <a:t>toán</a:t>
            </a:r>
            <a:r>
              <a:rPr lang="en-US" sz="1600">
                <a:latin typeface="Arial"/>
                <a:ea typeface="Calibri"/>
                <a:cs typeface="Times New Roman"/>
              </a:rPr>
              <a:t>, </a:t>
            </a:r>
            <a:r>
              <a:rPr lang="en-US" sz="1600" err="1">
                <a:latin typeface="Arial"/>
                <a:ea typeface="Calibri"/>
                <a:cs typeface="Times New Roman"/>
              </a:rPr>
              <a:t>giúp</a:t>
            </a:r>
            <a:r>
              <a:rPr lang="en-US" sz="1600">
                <a:latin typeface="Arial"/>
                <a:ea typeface="Calibri"/>
                <a:cs typeface="Times New Roman"/>
              </a:rPr>
              <a:t> </a:t>
            </a:r>
            <a:r>
              <a:rPr lang="en-US" sz="1600" err="1">
                <a:latin typeface="Arial"/>
                <a:ea typeface="Calibri"/>
                <a:cs typeface="Times New Roman"/>
              </a:rPr>
              <a:t>dễ</a:t>
            </a:r>
            <a:r>
              <a:rPr lang="en-US" sz="1600">
                <a:latin typeface="Arial"/>
                <a:ea typeface="Calibri"/>
                <a:cs typeface="Times New Roman"/>
              </a:rPr>
              <a:t> </a:t>
            </a:r>
            <a:r>
              <a:rPr lang="en-US" sz="1600" err="1">
                <a:latin typeface="Arial"/>
                <a:ea typeface="Calibri"/>
                <a:cs typeface="Times New Roman"/>
              </a:rPr>
              <a:t>mở</a:t>
            </a:r>
            <a:r>
              <a:rPr lang="en-US" sz="1600">
                <a:latin typeface="Arial"/>
                <a:ea typeface="Calibri"/>
                <a:cs typeface="Times New Roman"/>
              </a:rPr>
              <a:t> </a:t>
            </a:r>
            <a:r>
              <a:rPr lang="en-US" sz="1600" err="1">
                <a:latin typeface="Arial"/>
                <a:ea typeface="Calibri"/>
                <a:cs typeface="Times New Roman"/>
              </a:rPr>
              <a:t>rộng</a:t>
            </a:r>
            <a:r>
              <a:rPr lang="en-US" sz="1600">
                <a:latin typeface="Arial"/>
                <a:ea typeface="Calibri"/>
                <a:cs typeface="Times New Roman"/>
              </a:rPr>
              <a:t> </a:t>
            </a:r>
            <a:r>
              <a:rPr lang="en-US" sz="1600" err="1">
                <a:latin typeface="Arial"/>
                <a:ea typeface="Calibri"/>
                <a:cs typeface="Times New Roman"/>
              </a:rPr>
              <a:t>hơn</a:t>
            </a:r>
            <a:r>
              <a:rPr lang="en-US" sz="1600">
                <a:latin typeface="Arial"/>
                <a:ea typeface="Calibri"/>
                <a:cs typeface="Times New Roman"/>
              </a:rPr>
              <a:t> </a:t>
            </a:r>
            <a:r>
              <a:rPr lang="en-US" sz="1600" err="1">
                <a:latin typeface="Arial"/>
                <a:ea typeface="Calibri"/>
                <a:cs typeface="Times New Roman"/>
              </a:rPr>
              <a:t>khi</a:t>
            </a:r>
            <a:r>
              <a:rPr lang="en-US" sz="1600">
                <a:latin typeface="Arial"/>
                <a:ea typeface="Calibri"/>
                <a:cs typeface="Times New Roman"/>
              </a:rPr>
              <a:t> </a:t>
            </a:r>
            <a:r>
              <a:rPr lang="en-US" sz="1600" err="1">
                <a:latin typeface="Arial"/>
                <a:ea typeface="Calibri"/>
                <a:cs typeface="Times New Roman"/>
              </a:rPr>
              <a:t>có</a:t>
            </a:r>
            <a:r>
              <a:rPr lang="en-US" sz="1600">
                <a:latin typeface="Arial"/>
                <a:ea typeface="Calibri"/>
                <a:cs typeface="Times New Roman"/>
              </a:rPr>
              <a:t> </a:t>
            </a:r>
            <a:r>
              <a:rPr lang="en-US" sz="1600" err="1">
                <a:latin typeface="Arial"/>
                <a:ea typeface="Calibri"/>
                <a:cs typeface="Times New Roman"/>
              </a:rPr>
              <a:t>thêm</a:t>
            </a:r>
            <a:r>
              <a:rPr lang="en-US" sz="1600">
                <a:latin typeface="Arial"/>
                <a:ea typeface="Calibri"/>
                <a:cs typeface="Times New Roman"/>
              </a:rPr>
              <a:t> </a:t>
            </a:r>
            <a:r>
              <a:rPr lang="en-US" sz="1600" err="1">
                <a:latin typeface="Arial"/>
                <a:ea typeface="Calibri"/>
                <a:cs typeface="Times New Roman"/>
              </a:rPr>
              <a:t>phương</a:t>
            </a:r>
            <a:r>
              <a:rPr lang="en-US" sz="1600">
                <a:latin typeface="Arial"/>
                <a:ea typeface="Calibri"/>
                <a:cs typeface="Times New Roman"/>
              </a:rPr>
              <a:t> </a:t>
            </a:r>
            <a:r>
              <a:rPr lang="en-US" sz="1600" err="1">
                <a:latin typeface="Arial"/>
                <a:ea typeface="Calibri"/>
                <a:cs typeface="Times New Roman"/>
              </a:rPr>
              <a:t>thức</a:t>
            </a:r>
            <a:r>
              <a:rPr lang="en-US" sz="1600">
                <a:latin typeface="Arial"/>
                <a:ea typeface="Calibri"/>
                <a:cs typeface="Times New Roman"/>
              </a:rPr>
              <a:t> </a:t>
            </a:r>
            <a:r>
              <a:rPr lang="en-US" sz="1600" err="1">
                <a:latin typeface="Arial"/>
                <a:ea typeface="Calibri"/>
                <a:cs typeface="Times New Roman"/>
              </a:rPr>
              <a:t>thanh</a:t>
            </a:r>
            <a:r>
              <a:rPr lang="en-US" sz="1600">
                <a:latin typeface="Arial"/>
                <a:ea typeface="Calibri"/>
                <a:cs typeface="Times New Roman"/>
              </a:rPr>
              <a:t> </a:t>
            </a:r>
            <a:r>
              <a:rPr lang="en-US" sz="1600" err="1">
                <a:latin typeface="Arial"/>
                <a:ea typeface="Calibri"/>
                <a:cs typeface="Times New Roman"/>
              </a:rPr>
              <a:t>toán</a:t>
            </a:r>
            <a:r>
              <a:rPr lang="en-US" sz="1600">
                <a:latin typeface="Arial"/>
                <a:ea typeface="Calibri"/>
                <a:cs typeface="Times New Roman"/>
              </a:rPr>
              <a:t> </a:t>
            </a:r>
            <a:r>
              <a:rPr lang="en-US" sz="1600" err="1">
                <a:latin typeface="Arial"/>
                <a:ea typeface="Calibri"/>
                <a:cs typeface="Times New Roman"/>
              </a:rPr>
              <a:t>mới</a:t>
            </a:r>
            <a:r>
              <a:rPr lang="en-US" sz="1600">
                <a:latin typeface="Arial"/>
                <a:ea typeface="Calibri"/>
                <a:cs typeface="Times New Roman"/>
              </a:rPr>
              <a:t>.</a:t>
            </a:r>
          </a:p>
          <a:p>
            <a:pPr marL="228600" indent="-50800">
              <a:spcBef>
                <a:spcPts val="0"/>
              </a:spcBef>
              <a:buNone/>
            </a:pPr>
            <a:endParaRPr sz="1800" i="1">
              <a:latin typeface="Calibri"/>
              <a:ea typeface="Calibri"/>
              <a:cs typeface="Calibri"/>
              <a:sym typeface="Calibri"/>
            </a:endParaRPr>
          </a:p>
        </p:txBody>
      </p:sp>
      <p:pic>
        <p:nvPicPr>
          <p:cNvPr id="3" name="Hình ảnh 2" descr="Ảnh có chứa văn bản, ảnh chụp màn hình, hàng, biểu đồ&#10;&#10;Mô tả được tự động tạo">
            <a:extLst>
              <a:ext uri="{FF2B5EF4-FFF2-40B4-BE49-F238E27FC236}">
                <a16:creationId xmlns:a16="http://schemas.microsoft.com/office/drawing/2014/main" id="{1171A3BF-74BD-AF16-C9D3-A4F26E361F25}"/>
              </a:ext>
            </a:extLst>
          </p:cNvPr>
          <p:cNvPicPr>
            <a:picLocks noChangeAspect="1"/>
          </p:cNvPicPr>
          <p:nvPr/>
        </p:nvPicPr>
        <p:blipFill>
          <a:blip r:embed="rId3"/>
          <a:stretch>
            <a:fillRect/>
          </a:stretch>
        </p:blipFill>
        <p:spPr>
          <a:xfrm>
            <a:off x="3713051" y="970203"/>
            <a:ext cx="4628890" cy="3958166"/>
          </a:xfrm>
          <a:prstGeom prst="rect">
            <a:avLst/>
          </a:prstGeom>
        </p:spPr>
      </p:pic>
    </p:spTree>
    <p:extLst>
      <p:ext uri="{BB962C8B-B14F-4D97-AF65-F5344CB8AC3E}">
        <p14:creationId xmlns:p14="http://schemas.microsoft.com/office/powerpoint/2010/main" val="4144729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29</a:t>
            </a:fld>
            <a:endParaRPr/>
          </a:p>
        </p:txBody>
      </p:sp>
      <p:sp>
        <p:nvSpPr>
          <p:cNvPr id="265" name="Google Shape;265;p48"/>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66" name="Google Shape;266;p48"/>
          <p:cNvSpPr txBox="1">
            <a:spLocks noGrp="1"/>
          </p:cNvSpPr>
          <p:nvPr>
            <p:ph type="body" idx="1"/>
          </p:nvPr>
        </p:nvSpPr>
        <p:spPr>
          <a:xfrm>
            <a:off x="129725" y="624577"/>
            <a:ext cx="3558887"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b="1" i="1">
                <a:latin typeface="Calibri"/>
                <a:ea typeface="Calibri"/>
                <a:cs typeface="Calibri"/>
                <a:sym typeface="Calibri"/>
              </a:rPr>
              <a:t>4.3</a:t>
            </a:r>
            <a:r>
              <a:rPr lang="vi" sz="1800" b="1" i="1">
                <a:latin typeface="Calibri"/>
                <a:ea typeface="Calibri"/>
                <a:cs typeface="Calibri"/>
                <a:sym typeface="Calibri"/>
              </a:rPr>
              <a:t>. Thêm phương thức thanh toán mới</a:t>
            </a:r>
            <a:endParaRPr lang="vi" sz="1800" b="1" i="1">
              <a:latin typeface="Calibri"/>
              <a:ea typeface="Calibri"/>
              <a:cs typeface="Calibri"/>
            </a:endParaRPr>
          </a:p>
          <a:p>
            <a:pPr marL="0" indent="0">
              <a:buSzPts val="1100"/>
              <a:buNone/>
            </a:pPr>
            <a:r>
              <a:rPr lang="vi">
                <a:latin typeface="Arial"/>
                <a:ea typeface="Calibri"/>
                <a:cs typeface="Calibri"/>
              </a:rPr>
              <a:t>Thiết kế mới</a:t>
            </a:r>
            <a:endParaRPr lang="vi" sz="1800">
              <a:latin typeface="Arial"/>
              <a:ea typeface="Calibri"/>
              <a:cs typeface="Calibri"/>
            </a:endParaRPr>
          </a:p>
          <a:p>
            <a:pPr algn="just">
              <a:buNone/>
            </a:pPr>
            <a:r>
              <a:rPr lang="en-US" sz="1600" err="1">
                <a:latin typeface="Arial"/>
                <a:ea typeface="Calibri"/>
                <a:cs typeface="Times New Roman"/>
              </a:rPr>
              <a:t>Bằng</a:t>
            </a:r>
            <a:r>
              <a:rPr lang="en-US" sz="1600">
                <a:latin typeface="Arial"/>
                <a:ea typeface="Calibri"/>
                <a:cs typeface="Times New Roman"/>
              </a:rPr>
              <a:t> </a:t>
            </a:r>
            <a:r>
              <a:rPr lang="en-US" sz="1600" err="1">
                <a:latin typeface="Arial"/>
                <a:ea typeface="Calibri"/>
                <a:cs typeface="Times New Roman"/>
              </a:rPr>
              <a:t>cách</a:t>
            </a:r>
            <a:r>
              <a:rPr lang="en-US" sz="1600">
                <a:latin typeface="Arial"/>
                <a:ea typeface="Calibri"/>
                <a:cs typeface="Times New Roman"/>
              </a:rPr>
              <a:t> </a:t>
            </a:r>
            <a:r>
              <a:rPr lang="en-US" sz="1600" err="1">
                <a:latin typeface="Arial"/>
                <a:ea typeface="Calibri"/>
                <a:cs typeface="Times New Roman"/>
              </a:rPr>
              <a:t>thêm</a:t>
            </a:r>
            <a:r>
              <a:rPr lang="en-US" sz="1600">
                <a:latin typeface="Arial"/>
                <a:ea typeface="Calibri"/>
                <a:cs typeface="Times New Roman"/>
              </a:rPr>
              <a:t> class </a:t>
            </a:r>
            <a:r>
              <a:rPr lang="en-US" sz="1600" err="1">
                <a:latin typeface="Arial"/>
                <a:ea typeface="Calibri"/>
                <a:cs typeface="Times New Roman"/>
              </a:rPr>
              <a:t>mới</a:t>
            </a:r>
            <a:r>
              <a:rPr lang="en-US" sz="1600">
                <a:latin typeface="Arial"/>
                <a:ea typeface="Calibri"/>
                <a:cs typeface="Times New Roman"/>
              </a:rPr>
              <a:t> </a:t>
            </a:r>
            <a:r>
              <a:rPr lang="en-US" sz="1600" err="1">
                <a:latin typeface="Arial"/>
                <a:ea typeface="Calibri"/>
                <a:cs typeface="Times New Roman"/>
              </a:rPr>
              <a:t>từ</a:t>
            </a:r>
            <a:r>
              <a:rPr lang="en-US" sz="1600">
                <a:latin typeface="Arial"/>
                <a:ea typeface="Calibri"/>
                <a:cs typeface="Times New Roman"/>
              </a:rPr>
              <a:t> implement </a:t>
            </a:r>
            <a:r>
              <a:rPr lang="en-US" sz="1600" err="1">
                <a:latin typeface="Arial"/>
                <a:ea typeface="Calibri"/>
                <a:cs typeface="Times New Roman"/>
              </a:rPr>
              <a:t>PaymentStrategy</a:t>
            </a:r>
            <a:r>
              <a:rPr lang="en-US" sz="1600">
                <a:latin typeface="Arial"/>
                <a:ea typeface="Calibri"/>
                <a:cs typeface="Times New Roman"/>
              </a:rPr>
              <a:t>, </a:t>
            </a:r>
            <a:r>
              <a:rPr lang="en-US" sz="1600" err="1">
                <a:latin typeface="Arial"/>
                <a:ea typeface="Calibri"/>
                <a:cs typeface="Times New Roman"/>
              </a:rPr>
              <a:t>khi</a:t>
            </a:r>
            <a:r>
              <a:rPr lang="en-US" sz="1600">
                <a:latin typeface="Arial"/>
                <a:ea typeface="Calibri"/>
                <a:cs typeface="Times New Roman"/>
              </a:rPr>
              <a:t> </a:t>
            </a:r>
            <a:r>
              <a:rPr lang="en-US" sz="1600" err="1">
                <a:latin typeface="Arial"/>
                <a:ea typeface="Calibri"/>
                <a:cs typeface="Times New Roman"/>
              </a:rPr>
              <a:t>thực</a:t>
            </a:r>
            <a:r>
              <a:rPr lang="en-US" sz="1600">
                <a:latin typeface="Arial"/>
                <a:ea typeface="Calibri"/>
                <a:cs typeface="Times New Roman"/>
              </a:rPr>
              <a:t> </a:t>
            </a:r>
            <a:r>
              <a:rPr lang="en-US" sz="1600" err="1">
                <a:latin typeface="Arial"/>
                <a:ea typeface="Calibri"/>
                <a:cs typeface="Times New Roman"/>
              </a:rPr>
              <a:t>hiện</a:t>
            </a:r>
            <a:r>
              <a:rPr lang="en-US" sz="1600">
                <a:latin typeface="Arial"/>
                <a:ea typeface="Calibri"/>
                <a:cs typeface="Times New Roman"/>
              </a:rPr>
              <a:t> </a:t>
            </a:r>
            <a:r>
              <a:rPr lang="en-US" sz="1600" err="1">
                <a:latin typeface="Arial"/>
                <a:ea typeface="Calibri"/>
                <a:cs typeface="Times New Roman"/>
              </a:rPr>
              <a:t>đổi</a:t>
            </a:r>
            <a:r>
              <a:rPr lang="en-US" sz="1600">
                <a:latin typeface="Arial"/>
                <a:ea typeface="Calibri"/>
                <a:cs typeface="Times New Roman"/>
              </a:rPr>
              <a:t> </a:t>
            </a:r>
            <a:r>
              <a:rPr lang="en-US" sz="1600" err="1">
                <a:latin typeface="Arial"/>
                <a:ea typeface="Calibri"/>
                <a:cs typeface="Times New Roman"/>
              </a:rPr>
              <a:t>phương</a:t>
            </a:r>
            <a:r>
              <a:rPr lang="en-US" sz="1600">
                <a:latin typeface="Arial"/>
                <a:ea typeface="Calibri"/>
                <a:cs typeface="Times New Roman"/>
              </a:rPr>
              <a:t> </a:t>
            </a:r>
            <a:r>
              <a:rPr lang="en-US" sz="1600" err="1">
                <a:latin typeface="Arial"/>
                <a:ea typeface="Calibri"/>
                <a:cs typeface="Times New Roman"/>
              </a:rPr>
              <a:t>thức</a:t>
            </a:r>
            <a:r>
              <a:rPr lang="en-US" sz="1600">
                <a:latin typeface="Arial"/>
                <a:ea typeface="Calibri"/>
                <a:cs typeface="Times New Roman"/>
              </a:rPr>
              <a:t> </a:t>
            </a:r>
            <a:r>
              <a:rPr lang="en-US" sz="1600" err="1">
                <a:latin typeface="Arial"/>
                <a:ea typeface="Calibri"/>
                <a:cs typeface="Times New Roman"/>
              </a:rPr>
              <a:t>thanh</a:t>
            </a:r>
            <a:r>
              <a:rPr lang="en-US" sz="1600">
                <a:latin typeface="Arial"/>
                <a:ea typeface="Calibri"/>
                <a:cs typeface="Times New Roman"/>
              </a:rPr>
              <a:t> </a:t>
            </a:r>
            <a:r>
              <a:rPr lang="en-US" sz="1600" err="1">
                <a:latin typeface="Arial"/>
                <a:ea typeface="Calibri"/>
                <a:cs typeface="Times New Roman"/>
              </a:rPr>
              <a:t>toán</a:t>
            </a:r>
            <a:r>
              <a:rPr lang="en-US" sz="1600">
                <a:latin typeface="Arial"/>
                <a:ea typeface="Calibri"/>
                <a:cs typeface="Times New Roman"/>
              </a:rPr>
              <a:t>. </a:t>
            </a:r>
            <a:r>
              <a:rPr lang="en-US" sz="1600" err="1">
                <a:latin typeface="Arial"/>
                <a:ea typeface="Calibri"/>
                <a:cs typeface="Times New Roman"/>
              </a:rPr>
              <a:t>Gọi</a:t>
            </a:r>
            <a:r>
              <a:rPr lang="en-US" sz="1600">
                <a:latin typeface="Arial"/>
                <a:ea typeface="Calibri"/>
                <a:cs typeface="Times New Roman"/>
              </a:rPr>
              <a:t> </a:t>
            </a:r>
            <a:r>
              <a:rPr lang="en-US" sz="1600" err="1">
                <a:latin typeface="Arial"/>
                <a:ea typeface="Calibri"/>
                <a:cs typeface="Times New Roman"/>
              </a:rPr>
              <a:t>hàm</a:t>
            </a:r>
            <a:r>
              <a:rPr lang="en-US" sz="1600">
                <a:latin typeface="Arial"/>
                <a:ea typeface="Calibri"/>
                <a:cs typeface="Times New Roman"/>
              </a:rPr>
              <a:t> </a:t>
            </a:r>
            <a:r>
              <a:rPr lang="en-US" sz="1600" err="1">
                <a:latin typeface="Arial"/>
                <a:ea typeface="Calibri"/>
                <a:cs typeface="Times New Roman"/>
              </a:rPr>
              <a:t>SetStrategy</a:t>
            </a:r>
            <a:r>
              <a:rPr lang="en-US" sz="1600">
                <a:latin typeface="Arial"/>
                <a:ea typeface="Calibri"/>
                <a:cs typeface="Times New Roman"/>
              </a:rPr>
              <a:t>() </a:t>
            </a:r>
            <a:r>
              <a:rPr lang="en-US" sz="1600" err="1">
                <a:latin typeface="Arial"/>
                <a:ea typeface="Calibri"/>
                <a:cs typeface="Times New Roman"/>
              </a:rPr>
              <a:t>để</a:t>
            </a:r>
            <a:r>
              <a:rPr lang="en-US" sz="1600">
                <a:latin typeface="Arial"/>
                <a:ea typeface="Calibri"/>
                <a:cs typeface="Times New Roman"/>
              </a:rPr>
              <a:t> </a:t>
            </a:r>
            <a:r>
              <a:rPr lang="en-US" sz="1600" err="1">
                <a:latin typeface="Arial"/>
                <a:ea typeface="Calibri"/>
                <a:cs typeface="Times New Roman"/>
              </a:rPr>
              <a:t>chuyển</a:t>
            </a:r>
            <a:r>
              <a:rPr lang="en-US" sz="1600">
                <a:latin typeface="Arial"/>
                <a:ea typeface="Calibri"/>
                <a:cs typeface="Times New Roman"/>
              </a:rPr>
              <a:t> </a:t>
            </a:r>
            <a:r>
              <a:rPr lang="en-US" sz="1600" err="1">
                <a:latin typeface="Arial"/>
                <a:ea typeface="Calibri"/>
                <a:cs typeface="Times New Roman"/>
              </a:rPr>
              <a:t>khi</a:t>
            </a:r>
            <a:r>
              <a:rPr lang="en-US" sz="1600">
                <a:latin typeface="Arial"/>
                <a:ea typeface="Calibri"/>
                <a:cs typeface="Times New Roman"/>
              </a:rPr>
              <a:t> </a:t>
            </a:r>
            <a:r>
              <a:rPr lang="en-US" sz="1600" err="1">
                <a:latin typeface="Arial"/>
                <a:ea typeface="Calibri"/>
                <a:cs typeface="Times New Roman"/>
              </a:rPr>
              <a:t>muốn</a:t>
            </a:r>
            <a:r>
              <a:rPr lang="en-US" sz="1600">
                <a:latin typeface="Arial"/>
                <a:ea typeface="Calibri"/>
                <a:cs typeface="Times New Roman"/>
              </a:rPr>
              <a:t> </a:t>
            </a:r>
            <a:r>
              <a:rPr lang="en-US" sz="1600" err="1">
                <a:latin typeface="Arial"/>
                <a:ea typeface="Calibri"/>
                <a:cs typeface="Times New Roman"/>
              </a:rPr>
              <a:t>đổi</a:t>
            </a:r>
            <a:r>
              <a:rPr lang="en-US" sz="1600">
                <a:latin typeface="Arial"/>
                <a:ea typeface="Calibri"/>
                <a:cs typeface="Times New Roman"/>
              </a:rPr>
              <a:t> </a:t>
            </a:r>
            <a:r>
              <a:rPr lang="en-US" sz="1600" err="1">
                <a:latin typeface="Arial"/>
                <a:ea typeface="Calibri"/>
                <a:cs typeface="Times New Roman"/>
              </a:rPr>
              <a:t>phương</a:t>
            </a:r>
            <a:r>
              <a:rPr lang="en-US" sz="1600">
                <a:latin typeface="Arial"/>
                <a:ea typeface="Calibri"/>
                <a:cs typeface="Times New Roman"/>
              </a:rPr>
              <a:t> </a:t>
            </a:r>
            <a:r>
              <a:rPr lang="en-US" sz="1600" err="1">
                <a:latin typeface="Arial"/>
                <a:ea typeface="Calibri"/>
                <a:cs typeface="Times New Roman"/>
              </a:rPr>
              <a:t>thức</a:t>
            </a:r>
            <a:r>
              <a:rPr lang="en-US" sz="1600">
                <a:latin typeface="Arial"/>
                <a:ea typeface="Calibri"/>
                <a:cs typeface="Times New Roman"/>
              </a:rPr>
              <a:t> </a:t>
            </a:r>
            <a:r>
              <a:rPr lang="en-US" sz="1600" err="1">
                <a:latin typeface="Arial"/>
                <a:ea typeface="Calibri"/>
                <a:cs typeface="Times New Roman"/>
              </a:rPr>
              <a:t>thanh</a:t>
            </a:r>
            <a:r>
              <a:rPr lang="en-US" sz="1600">
                <a:latin typeface="Arial"/>
                <a:ea typeface="Calibri"/>
                <a:cs typeface="Times New Roman"/>
              </a:rPr>
              <a:t> </a:t>
            </a:r>
            <a:r>
              <a:rPr lang="en-US" sz="1600" err="1">
                <a:latin typeface="Arial"/>
                <a:ea typeface="Calibri"/>
                <a:cs typeface="Times New Roman"/>
              </a:rPr>
              <a:t>toán</a:t>
            </a:r>
            <a:r>
              <a:rPr lang="en-US" sz="1600">
                <a:latin typeface="Arial"/>
                <a:ea typeface="Calibri"/>
                <a:cs typeface="Times New Roman"/>
              </a:rPr>
              <a:t> </a:t>
            </a:r>
            <a:r>
              <a:rPr lang="en-US" sz="1600" err="1">
                <a:latin typeface="Arial"/>
                <a:ea typeface="Calibri"/>
                <a:cs typeface="Times New Roman"/>
              </a:rPr>
              <a:t>khác</a:t>
            </a:r>
            <a:r>
              <a:rPr lang="en-US" sz="1600">
                <a:latin typeface="Arial"/>
                <a:ea typeface="Calibri"/>
                <a:cs typeface="Times New Roman"/>
              </a:rPr>
              <a:t>.</a:t>
            </a:r>
            <a:endParaRPr lang="vi-VN" sz="1600">
              <a:latin typeface="Arial"/>
              <a:ea typeface="Calibri"/>
              <a:cs typeface="Times New Roman"/>
            </a:endParaRPr>
          </a:p>
          <a:p>
            <a:pPr algn="just">
              <a:buNone/>
            </a:pPr>
            <a:r>
              <a:rPr lang="en-US" sz="1600" err="1">
                <a:latin typeface="Arial"/>
                <a:ea typeface="Calibri"/>
                <a:cs typeface="Times New Roman"/>
              </a:rPr>
              <a:t>Ưu</a:t>
            </a:r>
            <a:r>
              <a:rPr lang="en-US" sz="1600">
                <a:latin typeface="Arial"/>
                <a:ea typeface="Calibri"/>
                <a:cs typeface="Times New Roman"/>
              </a:rPr>
              <a:t> </a:t>
            </a:r>
            <a:r>
              <a:rPr lang="en-US" sz="1600" err="1">
                <a:latin typeface="Arial"/>
                <a:ea typeface="Calibri"/>
                <a:cs typeface="Times New Roman"/>
              </a:rPr>
              <a:t>điểm</a:t>
            </a:r>
            <a:r>
              <a:rPr lang="en-US" sz="1600">
                <a:latin typeface="Arial"/>
                <a:ea typeface="Calibri"/>
                <a:cs typeface="Times New Roman"/>
              </a:rPr>
              <a:t> di </a:t>
            </a:r>
            <a:r>
              <a:rPr lang="en-US" sz="1600" err="1">
                <a:latin typeface="Arial"/>
                <a:ea typeface="Calibri"/>
                <a:cs typeface="Times New Roman"/>
              </a:rPr>
              <a:t>dùng</a:t>
            </a:r>
            <a:r>
              <a:rPr lang="en-US" sz="1600">
                <a:latin typeface="Arial"/>
                <a:ea typeface="Calibri"/>
                <a:cs typeface="Times New Roman"/>
              </a:rPr>
              <a:t> </a:t>
            </a:r>
            <a:r>
              <a:rPr lang="en-US" sz="1600" err="1">
                <a:latin typeface="Arial"/>
                <a:ea typeface="Calibri"/>
                <a:cs typeface="Times New Roman"/>
              </a:rPr>
              <a:t>là</a:t>
            </a:r>
            <a:r>
              <a:rPr lang="en-US" sz="1600">
                <a:latin typeface="Arial"/>
                <a:ea typeface="Calibri"/>
                <a:cs typeface="Times New Roman"/>
              </a:rPr>
              <a:t> </a:t>
            </a:r>
            <a:r>
              <a:rPr lang="en-US" sz="1600" err="1">
                <a:latin typeface="Arial"/>
                <a:ea typeface="Calibri"/>
                <a:cs typeface="Times New Roman"/>
              </a:rPr>
              <a:t>dễ</a:t>
            </a:r>
            <a:r>
              <a:rPr lang="en-US" sz="1600">
                <a:latin typeface="Arial"/>
                <a:ea typeface="Calibri"/>
                <a:cs typeface="Times New Roman"/>
              </a:rPr>
              <a:t> </a:t>
            </a:r>
            <a:r>
              <a:rPr lang="en-US" sz="1600" err="1">
                <a:latin typeface="Arial"/>
                <a:ea typeface="Calibri"/>
                <a:cs typeface="Times New Roman"/>
              </a:rPr>
              <a:t>mở</a:t>
            </a:r>
            <a:r>
              <a:rPr lang="en-US" sz="1600">
                <a:latin typeface="Arial"/>
                <a:ea typeface="Calibri"/>
                <a:cs typeface="Times New Roman"/>
              </a:rPr>
              <a:t> </a:t>
            </a:r>
            <a:r>
              <a:rPr lang="en-US" sz="1600" err="1">
                <a:latin typeface="Arial"/>
                <a:ea typeface="Calibri"/>
                <a:cs typeface="Times New Roman"/>
              </a:rPr>
              <a:t>rộng</a:t>
            </a:r>
            <a:r>
              <a:rPr lang="en-US" sz="1600">
                <a:latin typeface="Arial"/>
                <a:ea typeface="Calibri"/>
                <a:cs typeface="Times New Roman"/>
              </a:rPr>
              <a:t>, </a:t>
            </a:r>
            <a:r>
              <a:rPr lang="en-US" sz="1600" err="1">
                <a:latin typeface="Arial"/>
                <a:ea typeface="Calibri"/>
                <a:cs typeface="Times New Roman"/>
              </a:rPr>
              <a:t>bảo</a:t>
            </a:r>
            <a:r>
              <a:rPr lang="en-US" sz="1600">
                <a:latin typeface="Arial"/>
                <a:ea typeface="Calibri"/>
                <a:cs typeface="Times New Roman"/>
              </a:rPr>
              <a:t> </a:t>
            </a:r>
            <a:r>
              <a:rPr lang="en-US" sz="1600" err="1">
                <a:latin typeface="Arial"/>
                <a:ea typeface="Calibri"/>
                <a:cs typeface="Times New Roman"/>
              </a:rPr>
              <a:t>trì</a:t>
            </a:r>
            <a:r>
              <a:rPr lang="en-US" sz="1600">
                <a:latin typeface="Arial"/>
                <a:ea typeface="Calibri"/>
                <a:cs typeface="Times New Roman"/>
              </a:rPr>
              <a:t>, </a:t>
            </a:r>
            <a:r>
              <a:rPr lang="en-US" sz="1600" err="1">
                <a:latin typeface="Arial"/>
                <a:ea typeface="Calibri"/>
                <a:cs typeface="Times New Roman"/>
              </a:rPr>
              <a:t>tái</a:t>
            </a:r>
            <a:r>
              <a:rPr lang="en-US" sz="1600">
                <a:latin typeface="Arial"/>
                <a:ea typeface="Calibri"/>
                <a:cs typeface="Times New Roman"/>
              </a:rPr>
              <a:t> </a:t>
            </a:r>
            <a:r>
              <a:rPr lang="en-US" sz="1600" err="1">
                <a:latin typeface="Arial"/>
                <a:ea typeface="Calibri"/>
                <a:cs typeface="Times New Roman"/>
              </a:rPr>
              <a:t>sử</a:t>
            </a:r>
            <a:r>
              <a:rPr lang="en-US" sz="1600">
                <a:latin typeface="Arial"/>
                <a:ea typeface="Calibri"/>
                <a:cs typeface="Times New Roman"/>
              </a:rPr>
              <a:t> </a:t>
            </a:r>
            <a:r>
              <a:rPr lang="en-US" sz="1600" err="1">
                <a:latin typeface="Arial"/>
                <a:ea typeface="Calibri"/>
                <a:cs typeface="Times New Roman"/>
              </a:rPr>
              <a:t>dụng</a:t>
            </a:r>
            <a:r>
              <a:rPr lang="en-US" sz="1600">
                <a:latin typeface="Arial"/>
                <a:ea typeface="Calibri"/>
                <a:cs typeface="Times New Roman"/>
              </a:rPr>
              <a:t> </a:t>
            </a:r>
            <a:r>
              <a:rPr lang="en-US" sz="1600" err="1">
                <a:latin typeface="Arial"/>
                <a:ea typeface="Calibri"/>
                <a:cs typeface="Times New Roman"/>
              </a:rPr>
              <a:t>mã</a:t>
            </a:r>
            <a:r>
              <a:rPr lang="en-US" sz="1600">
                <a:latin typeface="Arial"/>
                <a:ea typeface="Calibri"/>
                <a:cs typeface="Times New Roman"/>
              </a:rPr>
              <a:t> </a:t>
            </a:r>
            <a:r>
              <a:rPr lang="en-US" sz="1600" err="1">
                <a:latin typeface="Arial"/>
                <a:ea typeface="Calibri"/>
                <a:cs typeface="Times New Roman"/>
              </a:rPr>
              <a:t>nguồn</a:t>
            </a:r>
            <a:r>
              <a:rPr lang="en-US" sz="1600">
                <a:latin typeface="Arial"/>
                <a:ea typeface="Calibri"/>
                <a:cs typeface="Times New Roman"/>
              </a:rPr>
              <a:t> </a:t>
            </a:r>
            <a:r>
              <a:rPr lang="en-US" sz="1600" err="1">
                <a:latin typeface="Arial"/>
                <a:ea typeface="Calibri"/>
                <a:cs typeface="Times New Roman"/>
              </a:rPr>
              <a:t>và</a:t>
            </a:r>
            <a:r>
              <a:rPr lang="en-US" sz="1600">
                <a:latin typeface="Arial"/>
                <a:ea typeface="Calibri"/>
                <a:cs typeface="Times New Roman"/>
              </a:rPr>
              <a:t> </a:t>
            </a:r>
            <a:r>
              <a:rPr lang="en-US" sz="1600" err="1">
                <a:latin typeface="Arial"/>
                <a:ea typeface="Calibri"/>
                <a:cs typeface="Times New Roman"/>
              </a:rPr>
              <a:t>dễ</a:t>
            </a:r>
            <a:r>
              <a:rPr lang="en-US" sz="1600">
                <a:latin typeface="Arial"/>
                <a:ea typeface="Calibri"/>
                <a:cs typeface="Times New Roman"/>
              </a:rPr>
              <a:t> </a:t>
            </a:r>
            <a:r>
              <a:rPr lang="en-US" sz="1600" err="1">
                <a:latin typeface="Arial"/>
                <a:ea typeface="Calibri"/>
                <a:cs typeface="Times New Roman"/>
              </a:rPr>
              <a:t>thêm</a:t>
            </a:r>
            <a:r>
              <a:rPr lang="en-US" sz="1600">
                <a:latin typeface="Arial"/>
                <a:ea typeface="Calibri"/>
                <a:cs typeface="Times New Roman"/>
              </a:rPr>
              <a:t> </a:t>
            </a:r>
            <a:r>
              <a:rPr lang="en-US" sz="1600" err="1">
                <a:latin typeface="Arial"/>
                <a:ea typeface="Calibri"/>
                <a:cs typeface="Times New Roman"/>
              </a:rPr>
              <a:t>phương</a:t>
            </a:r>
            <a:r>
              <a:rPr lang="en-US" sz="1600">
                <a:latin typeface="Arial"/>
                <a:ea typeface="Calibri"/>
                <a:cs typeface="Times New Roman"/>
              </a:rPr>
              <a:t> </a:t>
            </a:r>
            <a:r>
              <a:rPr lang="en-US" sz="1600" err="1">
                <a:latin typeface="Arial"/>
                <a:ea typeface="Calibri"/>
                <a:cs typeface="Times New Roman"/>
              </a:rPr>
              <a:t>thức</a:t>
            </a:r>
            <a:r>
              <a:rPr lang="en-US" sz="1600">
                <a:latin typeface="Arial"/>
                <a:ea typeface="Calibri"/>
                <a:cs typeface="Times New Roman"/>
              </a:rPr>
              <a:t> </a:t>
            </a:r>
            <a:r>
              <a:rPr lang="en-US" sz="1600" err="1">
                <a:latin typeface="Arial"/>
                <a:ea typeface="Calibri"/>
                <a:cs typeface="Times New Roman"/>
              </a:rPr>
              <a:t>thanh</a:t>
            </a:r>
            <a:r>
              <a:rPr lang="en-US" sz="1600">
                <a:latin typeface="Arial"/>
                <a:ea typeface="Calibri"/>
                <a:cs typeface="Times New Roman"/>
              </a:rPr>
              <a:t> </a:t>
            </a:r>
            <a:r>
              <a:rPr lang="en-US" sz="1600" err="1">
                <a:latin typeface="Arial"/>
                <a:ea typeface="Calibri"/>
                <a:cs typeface="Times New Roman"/>
              </a:rPr>
              <a:t>toán</a:t>
            </a:r>
            <a:r>
              <a:rPr lang="en-US" sz="1600">
                <a:latin typeface="Arial"/>
                <a:ea typeface="Calibri"/>
                <a:cs typeface="Times New Roman"/>
              </a:rPr>
              <a:t> </a:t>
            </a:r>
            <a:r>
              <a:rPr lang="en-US" sz="1600" err="1">
                <a:latin typeface="Arial"/>
                <a:ea typeface="Calibri"/>
                <a:cs typeface="Times New Roman"/>
              </a:rPr>
              <a:t>mới</a:t>
            </a:r>
            <a:r>
              <a:rPr lang="en-US" sz="1600">
                <a:latin typeface="Arial"/>
                <a:ea typeface="Calibri"/>
                <a:cs typeface="Times New Roman"/>
              </a:rPr>
              <a:t>.</a:t>
            </a:r>
            <a:endParaRPr lang="vi-VN" sz="1600">
              <a:latin typeface="Arial"/>
              <a:ea typeface="Calibri"/>
              <a:cs typeface="Times New Roman"/>
            </a:endParaRPr>
          </a:p>
          <a:p>
            <a:pPr marL="0" lvl="0" indent="0" algn="l">
              <a:spcBef>
                <a:spcPts val="1000"/>
              </a:spcBef>
              <a:spcAft>
                <a:spcPts val="0"/>
              </a:spcAft>
              <a:buSzPts val="1100"/>
              <a:buNone/>
            </a:pPr>
            <a:endParaRPr sz="1800" b="1" i="1">
              <a:latin typeface="Calibri"/>
              <a:ea typeface="Calibri"/>
              <a:cs typeface="Calibri"/>
            </a:endParaRPr>
          </a:p>
          <a:p>
            <a:pPr marL="228600" lvl="0" indent="-50800" algn="l" rtl="0">
              <a:lnSpc>
                <a:spcPct val="90000"/>
              </a:lnSpc>
              <a:spcBef>
                <a:spcPts val="0"/>
              </a:spcBef>
              <a:spcAft>
                <a:spcPts val="0"/>
              </a:spcAft>
              <a:buClr>
                <a:schemeClr val="dk1"/>
              </a:buClr>
              <a:buSzPts val="2800"/>
              <a:buNone/>
            </a:pPr>
            <a:endParaRPr sz="1800" i="1">
              <a:latin typeface="Calibri"/>
              <a:ea typeface="Calibri"/>
              <a:cs typeface="Calibri"/>
              <a:sym typeface="Calibri"/>
            </a:endParaRPr>
          </a:p>
        </p:txBody>
      </p:sp>
      <p:pic>
        <p:nvPicPr>
          <p:cNvPr id="3" name="Hình ảnh 2" descr="Ảnh có chứa văn bản, ảnh chụp màn hình, hàng, biểu đồ&#10;&#10;Mô tả được tự động tạo">
            <a:extLst>
              <a:ext uri="{FF2B5EF4-FFF2-40B4-BE49-F238E27FC236}">
                <a16:creationId xmlns:a16="http://schemas.microsoft.com/office/drawing/2014/main" id="{1171A3BF-74BD-AF16-C9D3-A4F26E361F25}"/>
              </a:ext>
            </a:extLst>
          </p:cNvPr>
          <p:cNvPicPr>
            <a:picLocks noChangeAspect="1"/>
          </p:cNvPicPr>
          <p:nvPr/>
        </p:nvPicPr>
        <p:blipFill>
          <a:blip r:embed="rId3"/>
          <a:stretch>
            <a:fillRect/>
          </a:stretch>
        </p:blipFill>
        <p:spPr>
          <a:xfrm>
            <a:off x="3713051" y="970203"/>
            <a:ext cx="4628890" cy="3958166"/>
          </a:xfrm>
          <a:prstGeom prst="rect">
            <a:avLst/>
          </a:prstGeom>
        </p:spPr>
      </p:pic>
    </p:spTree>
    <p:extLst>
      <p:ext uri="{BB962C8B-B14F-4D97-AF65-F5344CB8AC3E}">
        <p14:creationId xmlns:p14="http://schemas.microsoft.com/office/powerpoint/2010/main" val="3435415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a:t>
            </a:fld>
            <a:endParaRPr/>
          </a:p>
        </p:txBody>
      </p:sp>
      <p:sp>
        <p:nvSpPr>
          <p:cNvPr id="134" name="Google Shape;134;p29"/>
          <p:cNvSpPr txBox="1">
            <a:spLocks noGrp="1"/>
          </p:cNvSpPr>
          <p:nvPr>
            <p:ph type="title"/>
          </p:nvPr>
        </p:nvSpPr>
        <p:spPr>
          <a:xfrm>
            <a:off x="235077" y="76200"/>
            <a:ext cx="8673846" cy="3388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Lato"/>
              <a:buNone/>
            </a:pPr>
            <a:r>
              <a:rPr lang="vi" sz="3200">
                <a:latin typeface="+mj-lt"/>
              </a:rPr>
              <a:t>Nội dung trình bày</a:t>
            </a:r>
            <a:endParaRPr sz="3200">
              <a:latin typeface="+mj-lt"/>
            </a:endParaRPr>
          </a:p>
        </p:txBody>
      </p:sp>
      <p:sp>
        <p:nvSpPr>
          <p:cNvPr id="135" name="Google Shape;135;p29"/>
          <p:cNvSpPr txBox="1">
            <a:spLocks noGrp="1"/>
          </p:cNvSpPr>
          <p:nvPr>
            <p:ph type="body" idx="1"/>
          </p:nvPr>
        </p:nvSpPr>
        <p:spPr>
          <a:xfrm>
            <a:off x="235077" y="630935"/>
            <a:ext cx="8674100" cy="3977545"/>
          </a:xfrm>
          <a:prstGeom prst="rect">
            <a:avLst/>
          </a:prstGeom>
          <a:noFill/>
          <a:ln>
            <a:noFill/>
          </a:ln>
        </p:spPr>
        <p:txBody>
          <a:bodyPr spcFirstLastPara="1" wrap="square" lIns="91425" tIns="45700" rIns="91425" bIns="45700" anchor="t" anchorCtr="0">
            <a:noAutofit/>
          </a:bodyPr>
          <a:lstStyle/>
          <a:p>
            <a:pPr marL="12700" lvl="0" indent="0" algn="l" rtl="0">
              <a:lnSpc>
                <a:spcPct val="150000"/>
              </a:lnSpc>
              <a:spcBef>
                <a:spcPts val="0"/>
              </a:spcBef>
              <a:spcAft>
                <a:spcPts val="0"/>
              </a:spcAft>
              <a:buClr>
                <a:schemeClr val="dk1"/>
              </a:buClr>
              <a:buSzPts val="1100"/>
              <a:buFont typeface="Arial"/>
              <a:buNone/>
            </a:pPr>
            <a:r>
              <a:rPr lang="vi" sz="3200">
                <a:latin typeface="Arial"/>
                <a:ea typeface="Arial"/>
                <a:cs typeface="Arial"/>
                <a:sym typeface="Arial"/>
              </a:rPr>
              <a:t>1.Phân công </a:t>
            </a:r>
            <a:r>
              <a:rPr lang="vi" sz="3200" err="1">
                <a:latin typeface="Arial"/>
                <a:ea typeface="Arial"/>
                <a:cs typeface="Arial"/>
                <a:sym typeface="Arial"/>
              </a:rPr>
              <a:t>công</a:t>
            </a:r>
            <a:r>
              <a:rPr lang="vi" sz="3200">
                <a:latin typeface="Arial"/>
                <a:ea typeface="Arial"/>
                <a:cs typeface="Arial"/>
                <a:sym typeface="Arial"/>
              </a:rPr>
              <a:t> việc</a:t>
            </a:r>
            <a:endParaRPr sz="3200">
              <a:latin typeface="Arial"/>
              <a:ea typeface="Arial"/>
              <a:cs typeface="Arial"/>
              <a:sym typeface="Arial"/>
            </a:endParaRPr>
          </a:p>
          <a:p>
            <a:pPr marL="12700" lvl="0" indent="0" algn="l" rtl="0">
              <a:lnSpc>
                <a:spcPct val="150000"/>
              </a:lnSpc>
              <a:spcBef>
                <a:spcPts val="0"/>
              </a:spcBef>
              <a:spcAft>
                <a:spcPts val="0"/>
              </a:spcAft>
              <a:buClr>
                <a:schemeClr val="dk1"/>
              </a:buClr>
              <a:buSzPts val="1100"/>
              <a:buFont typeface="Arial"/>
              <a:buNone/>
            </a:pPr>
            <a:r>
              <a:rPr lang="vi" sz="3200">
                <a:latin typeface="Arial"/>
                <a:ea typeface="Arial"/>
                <a:cs typeface="Arial"/>
                <a:sym typeface="Arial"/>
              </a:rPr>
              <a:t>2.Tổng quan</a:t>
            </a:r>
            <a:endParaRPr sz="3200">
              <a:latin typeface="Arial"/>
              <a:ea typeface="Arial"/>
              <a:cs typeface="Arial"/>
              <a:sym typeface="Arial"/>
            </a:endParaRPr>
          </a:p>
          <a:p>
            <a:pPr marL="12700" lvl="0" indent="0" algn="l" rtl="0">
              <a:lnSpc>
                <a:spcPct val="150000"/>
              </a:lnSpc>
              <a:spcBef>
                <a:spcPts val="0"/>
              </a:spcBef>
              <a:spcAft>
                <a:spcPts val="0"/>
              </a:spcAft>
              <a:buClr>
                <a:schemeClr val="dk1"/>
              </a:buClr>
              <a:buSzPts val="1100"/>
              <a:buFont typeface="Arial"/>
              <a:buNone/>
            </a:pPr>
            <a:r>
              <a:rPr lang="vi" sz="3200">
                <a:latin typeface="Arial"/>
                <a:ea typeface="Arial"/>
                <a:cs typeface="Arial"/>
                <a:sym typeface="Arial"/>
              </a:rPr>
              <a:t>3.Đánh giá thiết kế cũ</a:t>
            </a:r>
            <a:endParaRPr lang="en-US" sz="3200">
              <a:latin typeface="Arial"/>
              <a:ea typeface="Arial"/>
              <a:cs typeface="Arial"/>
              <a:sym typeface="Arial"/>
            </a:endParaRPr>
          </a:p>
          <a:p>
            <a:pPr marL="12700" lvl="0" indent="0" algn="l" rtl="0">
              <a:lnSpc>
                <a:spcPct val="150000"/>
              </a:lnSpc>
              <a:spcBef>
                <a:spcPts val="0"/>
              </a:spcBef>
              <a:spcAft>
                <a:spcPts val="0"/>
              </a:spcAft>
              <a:buClr>
                <a:schemeClr val="dk1"/>
              </a:buClr>
              <a:buSzPts val="1100"/>
              <a:buFont typeface="Arial"/>
              <a:buNone/>
            </a:pPr>
            <a:r>
              <a:rPr lang="vi" sz="3200">
                <a:latin typeface="Arial"/>
                <a:ea typeface="Arial"/>
                <a:cs typeface="Arial"/>
                <a:sym typeface="Arial"/>
              </a:rPr>
              <a:t>4.Đề xuất cải tiến</a:t>
            </a:r>
            <a:endParaRPr lang="en-US" sz="3200">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vi" sz="3200">
                <a:latin typeface="Arial"/>
                <a:ea typeface="Arial"/>
                <a:cs typeface="Arial"/>
                <a:sym typeface="Arial"/>
              </a:rPr>
              <a:t>5.Kết luận</a:t>
            </a:r>
            <a:endParaRPr sz="3200">
              <a:latin typeface="Arial"/>
              <a:ea typeface="Arial"/>
              <a:cs typeface="Arial"/>
              <a:sym typeface="Arial"/>
            </a:endParaRPr>
          </a:p>
          <a:p>
            <a:pPr marL="228600" lvl="0" indent="-50800" algn="l" rtl="0">
              <a:lnSpc>
                <a:spcPct val="90000"/>
              </a:lnSpc>
              <a:spcBef>
                <a:spcPts val="0"/>
              </a:spcBef>
              <a:spcAft>
                <a:spcPts val="0"/>
              </a:spcAft>
              <a:buClr>
                <a:schemeClr val="dk1"/>
              </a:buClr>
              <a:buSzPts val="2800"/>
              <a:buNone/>
            </a:pPr>
            <a:endParaRPr sz="2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30</a:t>
            </a:fld>
            <a:endParaRPr/>
          </a:p>
        </p:txBody>
      </p:sp>
      <p:sp>
        <p:nvSpPr>
          <p:cNvPr id="265" name="Google Shape;265;p48"/>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66" name="Google Shape;266;p48"/>
          <p:cNvSpPr txBox="1">
            <a:spLocks noGrp="1"/>
          </p:cNvSpPr>
          <p:nvPr>
            <p:ph type="body" idx="1"/>
          </p:nvPr>
        </p:nvSpPr>
        <p:spPr>
          <a:xfrm>
            <a:off x="129725" y="624577"/>
            <a:ext cx="3444587" cy="4077600"/>
          </a:xfrm>
          <a:prstGeom prst="rect">
            <a:avLst/>
          </a:prstGeom>
          <a:noFill/>
          <a:ln>
            <a:noFill/>
          </a:ln>
        </p:spPr>
        <p:txBody>
          <a:bodyPr spcFirstLastPara="1" wrap="square" lIns="91425" tIns="45700" rIns="91425" bIns="45700" anchor="t" anchorCtr="0">
            <a:noAutofit/>
          </a:bodyPr>
          <a:lstStyle/>
          <a:p>
            <a:pPr marL="0" indent="0">
              <a:buSzPts val="1100"/>
              <a:buNone/>
            </a:pPr>
            <a:r>
              <a:rPr lang="vi" b="1" i="1" dirty="0">
                <a:latin typeface="Calibri"/>
                <a:ea typeface="Calibri"/>
                <a:cs typeface="Calibri"/>
                <a:sym typeface="Calibri"/>
              </a:rPr>
              <a:t>4.5</a:t>
            </a:r>
            <a:r>
              <a:rPr lang="vi" sz="1800" b="1" i="1" dirty="0">
                <a:latin typeface="Calibri"/>
                <a:ea typeface="Calibri"/>
                <a:cs typeface="Calibri"/>
                <a:sym typeface="Calibri"/>
              </a:rPr>
              <a:t>. </a:t>
            </a:r>
            <a:r>
              <a:rPr lang="vi" b="1" i="1" dirty="0">
                <a:latin typeface="Calibri"/>
                <a:ea typeface="+mn-lt"/>
                <a:cs typeface="Arial"/>
                <a:sym typeface="Calibri"/>
              </a:rPr>
              <a:t>Sử dụng </a:t>
            </a:r>
            <a:r>
              <a:rPr lang="vi" b="1" i="1" err="1">
                <a:latin typeface="Calibri"/>
                <a:ea typeface="+mn-lt"/>
                <a:cs typeface="Arial"/>
                <a:sym typeface="Calibri"/>
              </a:rPr>
              <a:t>Observer</a:t>
            </a:r>
            <a:r>
              <a:rPr lang="vi" b="1" i="1" dirty="0">
                <a:latin typeface="Calibri"/>
                <a:ea typeface="+mn-lt"/>
                <a:cs typeface="Arial"/>
                <a:sym typeface="Calibri"/>
              </a:rPr>
              <a:t> </a:t>
            </a:r>
            <a:r>
              <a:rPr lang="vi" b="1" i="1" err="1">
                <a:latin typeface="Calibri"/>
                <a:ea typeface="+mn-lt"/>
                <a:cs typeface="Arial"/>
                <a:sym typeface="Calibri"/>
              </a:rPr>
              <a:t>Pattern</a:t>
            </a:r>
            <a:r>
              <a:rPr lang="vi" b="1" i="1" dirty="0">
                <a:latin typeface="Calibri"/>
                <a:ea typeface="+mn-lt"/>
                <a:cs typeface="Arial"/>
                <a:sym typeface="Calibri"/>
              </a:rPr>
              <a:t> để </a:t>
            </a:r>
            <a:r>
              <a:rPr lang="vi" b="1" i="1" err="1">
                <a:latin typeface="Calibri"/>
                <a:ea typeface="+mn-lt"/>
                <a:cs typeface="Arial"/>
                <a:sym typeface="Calibri"/>
              </a:rPr>
              <a:t>update</a:t>
            </a:r>
            <a:r>
              <a:rPr lang="vi" b="1" i="1" dirty="0">
                <a:latin typeface="Calibri"/>
                <a:ea typeface="+mn-lt"/>
                <a:cs typeface="Arial"/>
                <a:sym typeface="Calibri"/>
              </a:rPr>
              <a:t> </a:t>
            </a:r>
            <a:r>
              <a:rPr lang="vi" b="1" i="1" err="1">
                <a:latin typeface="Calibri"/>
                <a:ea typeface="+mn-lt"/>
                <a:cs typeface="Arial"/>
                <a:sym typeface="Calibri"/>
              </a:rPr>
              <a:t>Cart</a:t>
            </a:r>
            <a:endParaRPr lang="en-US" b="1" i="1" err="1">
              <a:latin typeface="Arial"/>
              <a:ea typeface="Calibri"/>
              <a:cs typeface="Arial"/>
            </a:endParaRPr>
          </a:p>
          <a:p>
            <a:pPr marL="0" indent="0">
              <a:buSzPts val="1100"/>
              <a:buNone/>
            </a:pPr>
            <a:r>
              <a:rPr lang="vi-VN" dirty="0">
                <a:latin typeface="Arial"/>
                <a:ea typeface="Calibri"/>
                <a:cs typeface="Times New Roman"/>
              </a:rPr>
              <a:t>Sử dụng </a:t>
            </a:r>
            <a:r>
              <a:rPr lang="vi-VN" dirty="0" err="1">
                <a:latin typeface="Arial"/>
                <a:ea typeface="Calibri"/>
                <a:cs typeface="Times New Roman"/>
              </a:rPr>
              <a:t>Observer</a:t>
            </a:r>
            <a:r>
              <a:rPr lang="vi-VN" dirty="0">
                <a:latin typeface="Arial"/>
                <a:ea typeface="Calibri"/>
                <a:cs typeface="Times New Roman"/>
              </a:rPr>
              <a:t> </a:t>
            </a:r>
            <a:r>
              <a:rPr lang="vi-VN" dirty="0" err="1">
                <a:latin typeface="Arial"/>
                <a:ea typeface="Calibri"/>
                <a:cs typeface="Times New Roman"/>
              </a:rPr>
              <a:t>pattern</a:t>
            </a:r>
            <a:r>
              <a:rPr lang="vi-VN" dirty="0">
                <a:latin typeface="Arial"/>
                <a:ea typeface="Calibri"/>
                <a:cs typeface="Times New Roman"/>
              </a:rPr>
              <a:t> cho </a:t>
            </a:r>
            <a:r>
              <a:rPr lang="vi-VN" dirty="0" err="1">
                <a:latin typeface="Arial"/>
                <a:ea typeface="Calibri"/>
                <a:cs typeface="Times New Roman"/>
              </a:rPr>
              <a:t>CartScreenHandler</a:t>
            </a:r>
            <a:r>
              <a:rPr lang="vi-VN" dirty="0">
                <a:latin typeface="Arial"/>
                <a:ea typeface="Calibri"/>
                <a:cs typeface="Times New Roman"/>
              </a:rPr>
              <a:t> là lớp </a:t>
            </a:r>
            <a:r>
              <a:rPr lang="vi-VN" dirty="0" err="1">
                <a:latin typeface="Arial"/>
                <a:ea typeface="Calibri"/>
                <a:cs typeface="Times New Roman"/>
              </a:rPr>
              <a:t>Observer</a:t>
            </a:r>
            <a:r>
              <a:rPr lang="vi-VN" dirty="0">
                <a:latin typeface="Arial"/>
                <a:ea typeface="Calibri"/>
                <a:cs typeface="Times New Roman"/>
              </a:rPr>
              <a:t> và </a:t>
            </a:r>
            <a:r>
              <a:rPr lang="vi-VN" dirty="0" err="1">
                <a:latin typeface="Arial"/>
                <a:ea typeface="Calibri"/>
                <a:cs typeface="Times New Roman"/>
              </a:rPr>
              <a:t>MediaHandler</a:t>
            </a:r>
            <a:r>
              <a:rPr lang="vi-VN" dirty="0">
                <a:latin typeface="Arial"/>
                <a:ea typeface="Calibri"/>
                <a:cs typeface="Times New Roman"/>
              </a:rPr>
              <a:t> là lớp </a:t>
            </a:r>
            <a:r>
              <a:rPr lang="vi-VN" dirty="0" err="1">
                <a:latin typeface="Arial"/>
                <a:ea typeface="Calibri"/>
                <a:cs typeface="Times New Roman"/>
              </a:rPr>
              <a:t>Subject</a:t>
            </a:r>
            <a:r>
              <a:rPr lang="vi-VN" dirty="0">
                <a:latin typeface="Arial"/>
                <a:ea typeface="Calibri"/>
                <a:cs typeface="Times New Roman"/>
              </a:rPr>
              <a:t> giúp cho việc </a:t>
            </a:r>
            <a:r>
              <a:rPr lang="vi-VN" dirty="0" err="1">
                <a:latin typeface="Arial"/>
                <a:ea typeface="Calibri"/>
                <a:cs typeface="Times New Roman"/>
              </a:rPr>
              <a:t>update</a:t>
            </a:r>
            <a:r>
              <a:rPr lang="vi-VN" dirty="0">
                <a:latin typeface="Arial"/>
                <a:ea typeface="Calibri"/>
                <a:cs typeface="Times New Roman"/>
              </a:rPr>
              <a:t> </a:t>
            </a:r>
            <a:r>
              <a:rPr lang="vi-VN" dirty="0" err="1">
                <a:latin typeface="Arial"/>
                <a:ea typeface="Calibri"/>
                <a:cs typeface="Times New Roman"/>
              </a:rPr>
              <a:t>Cart</a:t>
            </a:r>
            <a:r>
              <a:rPr lang="vi-VN" dirty="0">
                <a:latin typeface="Arial"/>
                <a:ea typeface="Calibri"/>
                <a:cs typeface="Times New Roman"/>
              </a:rPr>
              <a:t> khi </a:t>
            </a:r>
            <a:r>
              <a:rPr lang="vi-VN" dirty="0" err="1">
                <a:latin typeface="Arial"/>
                <a:ea typeface="Calibri"/>
                <a:cs typeface="Times New Roman"/>
              </a:rPr>
              <a:t>MediaHandler</a:t>
            </a:r>
            <a:r>
              <a:rPr lang="vi-VN" dirty="0">
                <a:latin typeface="Arial"/>
                <a:ea typeface="Calibri"/>
                <a:cs typeface="Times New Roman"/>
              </a:rPr>
              <a:t> thay đổi</a:t>
            </a:r>
            <a:r>
              <a:rPr lang="en-US" dirty="0">
                <a:ea typeface="+mn-lt"/>
                <a:cs typeface="+mn-lt"/>
              </a:rPr>
              <a:t> </a:t>
            </a:r>
            <a:endParaRPr lang="en-US">
              <a:latin typeface="Times New Roman"/>
              <a:ea typeface="Calibri"/>
              <a:cs typeface="Times New Roman"/>
            </a:endParaRPr>
          </a:p>
          <a:p>
            <a:pPr marL="0" lvl="0" indent="0" algn="l">
              <a:spcBef>
                <a:spcPts val="1000"/>
              </a:spcBef>
              <a:spcAft>
                <a:spcPts val="0"/>
              </a:spcAft>
              <a:buSzPts val="1100"/>
              <a:buNone/>
            </a:pPr>
            <a:endParaRPr sz="1800" b="1" i="1">
              <a:latin typeface="Calibri"/>
              <a:ea typeface="Calibri"/>
              <a:cs typeface="Calibri"/>
            </a:endParaRPr>
          </a:p>
          <a:p>
            <a:pPr marL="228600" lvl="0" indent="-50800" algn="l" rtl="0">
              <a:lnSpc>
                <a:spcPct val="90000"/>
              </a:lnSpc>
              <a:spcBef>
                <a:spcPts val="0"/>
              </a:spcBef>
              <a:spcAft>
                <a:spcPts val="0"/>
              </a:spcAft>
              <a:buClr>
                <a:schemeClr val="dk1"/>
              </a:buClr>
              <a:buSzPts val="2800"/>
              <a:buNone/>
            </a:pPr>
            <a:endParaRPr sz="1800" i="1">
              <a:latin typeface="Calibri"/>
              <a:ea typeface="Calibri"/>
              <a:cs typeface="Calibri"/>
              <a:sym typeface="Calibri"/>
            </a:endParaRPr>
          </a:p>
        </p:txBody>
      </p:sp>
      <p:pic>
        <p:nvPicPr>
          <p:cNvPr id="2" name="Hình ảnh 1" descr="Ảnh có chứa văn bản, ảnh chụp màn hình, Phông chữ, hàng&#10;&#10;Mô tả được tự động tạo">
            <a:extLst>
              <a:ext uri="{FF2B5EF4-FFF2-40B4-BE49-F238E27FC236}">
                <a16:creationId xmlns:a16="http://schemas.microsoft.com/office/drawing/2014/main" id="{D4E1AF6D-063F-89DC-64D4-EF7C2A3F35D6}"/>
              </a:ext>
            </a:extLst>
          </p:cNvPr>
          <p:cNvPicPr>
            <a:picLocks noChangeAspect="1"/>
          </p:cNvPicPr>
          <p:nvPr/>
        </p:nvPicPr>
        <p:blipFill>
          <a:blip r:embed="rId3"/>
          <a:stretch>
            <a:fillRect/>
          </a:stretch>
        </p:blipFill>
        <p:spPr>
          <a:xfrm>
            <a:off x="3687233" y="956281"/>
            <a:ext cx="5181600" cy="2845705"/>
          </a:xfrm>
          <a:prstGeom prst="rect">
            <a:avLst/>
          </a:prstGeom>
        </p:spPr>
      </p:pic>
    </p:spTree>
    <p:extLst>
      <p:ext uri="{BB962C8B-B14F-4D97-AF65-F5344CB8AC3E}">
        <p14:creationId xmlns:p14="http://schemas.microsoft.com/office/powerpoint/2010/main" val="534048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31</a:t>
            </a:fld>
            <a:endParaRPr/>
          </a:p>
        </p:txBody>
      </p:sp>
      <p:sp>
        <p:nvSpPr>
          <p:cNvPr id="297" name="Google Shape;297;p52"/>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5. Kết luận</a:t>
            </a:r>
            <a:endParaRPr/>
          </a:p>
        </p:txBody>
      </p:sp>
      <p:sp>
        <p:nvSpPr>
          <p:cNvPr id="298" name="Google Shape;298;p52"/>
          <p:cNvSpPr txBox="1">
            <a:spLocks noGrp="1"/>
          </p:cNvSpPr>
          <p:nvPr>
            <p:ph type="body" idx="1"/>
          </p:nvPr>
        </p:nvSpPr>
        <p:spPr>
          <a:xfrm>
            <a:off x="120650" y="644444"/>
            <a:ext cx="8674200" cy="3849600"/>
          </a:xfrm>
          <a:prstGeom prst="rect">
            <a:avLst/>
          </a:prstGeom>
          <a:noFill/>
          <a:ln>
            <a:noFill/>
          </a:ln>
        </p:spPr>
        <p:txBody>
          <a:bodyPr spcFirstLastPara="1" wrap="square" lIns="91425" tIns="45700" rIns="91425" bIns="45700" anchor="ctr" anchorCtr="0">
            <a:noAutofit/>
          </a:bodyPr>
          <a:lstStyle/>
          <a:p>
            <a:pPr algn="just">
              <a:buNone/>
            </a:pPr>
            <a:r>
              <a:rPr lang="en-US" sz="1600">
                <a:latin typeface="Arial"/>
                <a:cs typeface="Times New Roman"/>
              </a:rPr>
              <a:t>  Sau </a:t>
            </a:r>
            <a:r>
              <a:rPr lang="en-US" sz="1600" err="1">
                <a:latin typeface="Arial"/>
                <a:cs typeface="Times New Roman"/>
              </a:rPr>
              <a:t>khi</a:t>
            </a:r>
            <a:r>
              <a:rPr lang="en-US" sz="1600">
                <a:latin typeface="Arial"/>
                <a:cs typeface="Times New Roman"/>
              </a:rPr>
              <a:t> </a:t>
            </a:r>
            <a:r>
              <a:rPr lang="en-US" sz="1600" err="1">
                <a:latin typeface="Arial"/>
                <a:cs typeface="Times New Roman"/>
              </a:rPr>
              <a:t>hoàn</a:t>
            </a:r>
            <a:r>
              <a:rPr lang="en-US" sz="1600">
                <a:latin typeface="Arial"/>
                <a:cs typeface="Times New Roman"/>
              </a:rPr>
              <a:t> </a:t>
            </a:r>
            <a:r>
              <a:rPr lang="en-US" sz="1600" err="1">
                <a:latin typeface="Arial"/>
                <a:cs typeface="Times New Roman"/>
              </a:rPr>
              <a:t>thành</a:t>
            </a:r>
            <a:r>
              <a:rPr lang="en-US" sz="1600">
                <a:latin typeface="Arial"/>
                <a:cs typeface="Times New Roman"/>
              </a:rPr>
              <a:t> </a:t>
            </a:r>
            <a:r>
              <a:rPr lang="en-US" sz="1600" err="1">
                <a:latin typeface="Arial"/>
                <a:cs typeface="Times New Roman"/>
              </a:rPr>
              <a:t>bài</a:t>
            </a:r>
            <a:r>
              <a:rPr lang="en-US" sz="1600">
                <a:latin typeface="Arial"/>
                <a:cs typeface="Times New Roman"/>
              </a:rPr>
              <a:t> </a:t>
            </a:r>
            <a:r>
              <a:rPr lang="en-US" sz="1600" err="1">
                <a:latin typeface="Arial"/>
                <a:cs typeface="Times New Roman"/>
              </a:rPr>
              <a:t>tập</a:t>
            </a:r>
            <a:r>
              <a:rPr lang="en-US" sz="1600">
                <a:latin typeface="Arial"/>
                <a:cs typeface="Times New Roman"/>
              </a:rPr>
              <a:t> </a:t>
            </a:r>
            <a:r>
              <a:rPr lang="en-US" sz="1600" err="1">
                <a:latin typeface="Arial"/>
                <a:cs typeface="Times New Roman"/>
              </a:rPr>
              <a:t>lớn</a:t>
            </a:r>
            <a:r>
              <a:rPr lang="en-US" sz="1600">
                <a:latin typeface="Arial"/>
                <a:cs typeface="Times New Roman"/>
              </a:rPr>
              <a:t> </a:t>
            </a:r>
            <a:r>
              <a:rPr lang="en-US" sz="1600" err="1">
                <a:latin typeface="Arial"/>
                <a:cs typeface="Times New Roman"/>
              </a:rPr>
              <a:t>lần</a:t>
            </a:r>
            <a:r>
              <a:rPr lang="en-US" sz="1600">
                <a:latin typeface="Arial"/>
                <a:cs typeface="Times New Roman"/>
              </a:rPr>
              <a:t> </a:t>
            </a:r>
            <a:r>
              <a:rPr lang="en-US" sz="1600" err="1">
                <a:latin typeface="Arial"/>
                <a:cs typeface="Times New Roman"/>
              </a:rPr>
              <a:t>này</a:t>
            </a:r>
            <a:r>
              <a:rPr lang="en-US" sz="1600">
                <a:latin typeface="Arial"/>
                <a:cs typeface="Times New Roman"/>
              </a:rPr>
              <a:t>, </a:t>
            </a:r>
            <a:r>
              <a:rPr lang="en-US" sz="1600" err="1">
                <a:latin typeface="Arial"/>
                <a:cs typeface="Times New Roman"/>
              </a:rPr>
              <a:t>dự</a:t>
            </a:r>
            <a:r>
              <a:rPr lang="en-US" sz="1600">
                <a:latin typeface="Arial"/>
                <a:cs typeface="Times New Roman"/>
              </a:rPr>
              <a:t> </a:t>
            </a:r>
            <a:r>
              <a:rPr lang="en-US" sz="1600" err="1">
                <a:latin typeface="Arial"/>
                <a:cs typeface="Times New Roman"/>
              </a:rPr>
              <a:t>án</a:t>
            </a:r>
            <a:r>
              <a:rPr lang="en-US" sz="1600">
                <a:latin typeface="Arial"/>
                <a:cs typeface="Times New Roman"/>
              </a:rPr>
              <a:t> </a:t>
            </a:r>
            <a:r>
              <a:rPr lang="en-US" sz="1600" err="1">
                <a:latin typeface="Arial"/>
                <a:cs typeface="Times New Roman"/>
              </a:rPr>
              <a:t>cửa</a:t>
            </a:r>
            <a:r>
              <a:rPr lang="en-US" sz="1600">
                <a:latin typeface="Arial"/>
                <a:cs typeface="Times New Roman"/>
              </a:rPr>
              <a:t> </a:t>
            </a:r>
            <a:r>
              <a:rPr lang="en-US" sz="1600" err="1">
                <a:latin typeface="Arial"/>
                <a:cs typeface="Times New Roman"/>
              </a:rPr>
              <a:t>hàng</a:t>
            </a:r>
            <a:r>
              <a:rPr lang="en-US" sz="1600">
                <a:latin typeface="Arial"/>
                <a:cs typeface="Times New Roman"/>
              </a:rPr>
              <a:t> online AIMS </a:t>
            </a:r>
            <a:r>
              <a:rPr lang="en-US" sz="1600" err="1">
                <a:latin typeface="Arial"/>
                <a:cs typeface="Times New Roman"/>
              </a:rPr>
              <a:t>đã</a:t>
            </a:r>
            <a:r>
              <a:rPr lang="en-US" sz="1600">
                <a:latin typeface="Arial"/>
                <a:cs typeface="Times New Roman"/>
              </a:rPr>
              <a:t> </a:t>
            </a:r>
            <a:r>
              <a:rPr lang="en-US" sz="1600" err="1">
                <a:latin typeface="Arial"/>
                <a:cs typeface="Times New Roman"/>
              </a:rPr>
              <a:t>có</a:t>
            </a:r>
            <a:r>
              <a:rPr lang="en-US" sz="1600">
                <a:latin typeface="Arial"/>
                <a:cs typeface="Times New Roman"/>
              </a:rPr>
              <a:t> </a:t>
            </a:r>
            <a:r>
              <a:rPr lang="en-US" sz="1600" err="1">
                <a:latin typeface="Arial"/>
                <a:cs typeface="Times New Roman"/>
              </a:rPr>
              <a:t>thiết</a:t>
            </a:r>
            <a:r>
              <a:rPr lang="en-US" sz="1600">
                <a:latin typeface="Arial"/>
                <a:cs typeface="Times New Roman"/>
              </a:rPr>
              <a:t> </a:t>
            </a:r>
            <a:r>
              <a:rPr lang="en-US" sz="1600" err="1">
                <a:latin typeface="Arial"/>
                <a:cs typeface="Times New Roman"/>
              </a:rPr>
              <a:t>kế</a:t>
            </a:r>
            <a:r>
              <a:rPr lang="en-US" sz="1600">
                <a:latin typeface="Arial"/>
                <a:cs typeface="Times New Roman"/>
              </a:rPr>
              <a:t> </a:t>
            </a:r>
            <a:r>
              <a:rPr lang="en-US" sz="1600" err="1">
                <a:latin typeface="Arial"/>
                <a:cs typeface="Times New Roman"/>
              </a:rPr>
              <a:t>tốt</a:t>
            </a:r>
            <a:r>
              <a:rPr lang="en-US" sz="1600">
                <a:latin typeface="Arial"/>
                <a:cs typeface="Times New Roman"/>
              </a:rPr>
              <a:t> </a:t>
            </a:r>
            <a:r>
              <a:rPr lang="en-US" sz="1600" err="1">
                <a:latin typeface="Arial"/>
                <a:cs typeface="Times New Roman"/>
              </a:rPr>
              <a:t>hơn</a:t>
            </a:r>
            <a:r>
              <a:rPr lang="en-US" sz="1600">
                <a:latin typeface="Arial"/>
                <a:cs typeface="Times New Roman"/>
              </a:rPr>
              <a:t>. Mã </a:t>
            </a:r>
            <a:r>
              <a:rPr lang="en-US" sz="1600" err="1">
                <a:latin typeface="Arial"/>
                <a:cs typeface="Times New Roman"/>
              </a:rPr>
              <a:t>nguồn</a:t>
            </a:r>
            <a:r>
              <a:rPr lang="en-US" sz="1600">
                <a:latin typeface="Arial"/>
                <a:cs typeface="Times New Roman"/>
              </a:rPr>
              <a:t> </a:t>
            </a:r>
            <a:r>
              <a:rPr lang="en-US" sz="1600" err="1">
                <a:latin typeface="Arial"/>
                <a:cs typeface="Times New Roman"/>
              </a:rPr>
              <a:t>về</a:t>
            </a:r>
            <a:r>
              <a:rPr lang="en-US" sz="1600">
                <a:latin typeface="Arial"/>
                <a:cs typeface="Times New Roman"/>
              </a:rPr>
              <a:t> </a:t>
            </a:r>
            <a:r>
              <a:rPr lang="en-US" sz="1600" err="1">
                <a:latin typeface="Arial"/>
                <a:cs typeface="Times New Roman"/>
              </a:rPr>
              <a:t>cơ</a:t>
            </a:r>
            <a:r>
              <a:rPr lang="en-US" sz="1600">
                <a:latin typeface="Arial"/>
                <a:cs typeface="Times New Roman"/>
              </a:rPr>
              <a:t> </a:t>
            </a:r>
            <a:r>
              <a:rPr lang="en-US" sz="1600" err="1">
                <a:latin typeface="Arial"/>
                <a:cs typeface="Times New Roman"/>
              </a:rPr>
              <a:t>bản</a:t>
            </a:r>
            <a:r>
              <a:rPr lang="en-US" sz="1600">
                <a:latin typeface="Arial"/>
                <a:cs typeface="Times New Roman"/>
              </a:rPr>
              <a:t> </a:t>
            </a:r>
            <a:r>
              <a:rPr lang="en-US" sz="1600" err="1">
                <a:latin typeface="Arial"/>
                <a:cs typeface="Times New Roman"/>
              </a:rPr>
              <a:t>đã</a:t>
            </a:r>
            <a:r>
              <a:rPr lang="en-US" sz="1600">
                <a:latin typeface="Arial"/>
                <a:cs typeface="Times New Roman"/>
              </a:rPr>
              <a:t> </a:t>
            </a:r>
            <a:r>
              <a:rPr lang="en-US" sz="1600" err="1">
                <a:latin typeface="Arial"/>
                <a:cs typeface="Times New Roman"/>
              </a:rPr>
              <a:t>đáp</a:t>
            </a:r>
            <a:r>
              <a:rPr lang="en-US" sz="1600">
                <a:latin typeface="Arial"/>
                <a:cs typeface="Times New Roman"/>
              </a:rPr>
              <a:t> </a:t>
            </a:r>
            <a:r>
              <a:rPr lang="en-US" sz="1600" err="1">
                <a:latin typeface="Arial"/>
                <a:cs typeface="Times New Roman"/>
              </a:rPr>
              <a:t>ứng</a:t>
            </a:r>
            <a:r>
              <a:rPr lang="en-US" sz="1600">
                <a:latin typeface="Arial"/>
                <a:cs typeface="Times New Roman"/>
              </a:rPr>
              <a:t> </a:t>
            </a:r>
            <a:r>
              <a:rPr lang="en-US" sz="1600" err="1">
                <a:latin typeface="Arial"/>
                <a:cs typeface="Times New Roman"/>
              </a:rPr>
              <a:t>được</a:t>
            </a:r>
            <a:r>
              <a:rPr lang="en-US" sz="1600">
                <a:latin typeface="Arial"/>
                <a:cs typeface="Times New Roman"/>
              </a:rPr>
              <a:t> </a:t>
            </a:r>
            <a:r>
              <a:rPr lang="en-US" sz="1600" err="1">
                <a:latin typeface="Arial"/>
                <a:cs typeface="Times New Roman"/>
              </a:rPr>
              <a:t>các</a:t>
            </a:r>
            <a:r>
              <a:rPr lang="en-US" sz="1600">
                <a:latin typeface="Arial"/>
                <a:cs typeface="Times New Roman"/>
              </a:rPr>
              <a:t> </a:t>
            </a:r>
            <a:r>
              <a:rPr lang="en-US" sz="1600" err="1">
                <a:latin typeface="Arial"/>
                <a:cs typeface="Times New Roman"/>
              </a:rPr>
              <a:t>nguyên</a:t>
            </a:r>
            <a:r>
              <a:rPr lang="en-US" sz="1600">
                <a:latin typeface="Arial"/>
                <a:cs typeface="Times New Roman"/>
              </a:rPr>
              <a:t> </a:t>
            </a:r>
            <a:r>
              <a:rPr lang="en-US" sz="1600" err="1">
                <a:latin typeface="Arial"/>
                <a:cs typeface="Times New Roman"/>
              </a:rPr>
              <a:t>lý</a:t>
            </a:r>
            <a:r>
              <a:rPr lang="en-US" sz="1600">
                <a:latin typeface="Arial"/>
                <a:cs typeface="Times New Roman"/>
              </a:rPr>
              <a:t> SOLID, </a:t>
            </a:r>
            <a:r>
              <a:rPr lang="en-US" sz="1600" err="1">
                <a:latin typeface="Arial"/>
                <a:cs typeface="Times New Roman"/>
              </a:rPr>
              <a:t>từ</a:t>
            </a:r>
            <a:r>
              <a:rPr lang="en-US" sz="1600">
                <a:latin typeface="Arial"/>
                <a:cs typeface="Times New Roman"/>
              </a:rPr>
              <a:t> </a:t>
            </a:r>
            <a:r>
              <a:rPr lang="en-US" sz="1600" err="1">
                <a:latin typeface="Arial"/>
                <a:cs typeface="Times New Roman"/>
              </a:rPr>
              <a:t>đây</a:t>
            </a:r>
            <a:r>
              <a:rPr lang="en-US" sz="1600">
                <a:latin typeface="Arial"/>
                <a:cs typeface="Times New Roman"/>
              </a:rPr>
              <a:t> </a:t>
            </a:r>
            <a:r>
              <a:rPr lang="en-US" sz="1600" err="1">
                <a:latin typeface="Arial"/>
                <a:cs typeface="Times New Roman"/>
              </a:rPr>
              <a:t>trong</a:t>
            </a:r>
            <a:r>
              <a:rPr lang="en-US" sz="1600">
                <a:latin typeface="Arial"/>
                <a:cs typeface="Times New Roman"/>
              </a:rPr>
              <a:t> </a:t>
            </a:r>
            <a:r>
              <a:rPr lang="en-US" sz="1600" err="1">
                <a:latin typeface="Arial"/>
                <a:cs typeface="Times New Roman"/>
              </a:rPr>
              <a:t>tương</a:t>
            </a:r>
            <a:r>
              <a:rPr lang="en-US" sz="1600">
                <a:latin typeface="Arial"/>
                <a:cs typeface="Times New Roman"/>
              </a:rPr>
              <a:t> </a:t>
            </a:r>
            <a:r>
              <a:rPr lang="en-US" sz="1600" err="1">
                <a:latin typeface="Arial"/>
                <a:cs typeface="Times New Roman"/>
              </a:rPr>
              <a:t>lai</a:t>
            </a:r>
            <a:r>
              <a:rPr lang="en-US" sz="1600">
                <a:latin typeface="Arial"/>
                <a:cs typeface="Times New Roman"/>
              </a:rPr>
              <a:t> </a:t>
            </a:r>
            <a:r>
              <a:rPr lang="en-US" sz="1600" err="1">
                <a:latin typeface="Arial"/>
                <a:cs typeface="Times New Roman"/>
              </a:rPr>
              <a:t>nếu</a:t>
            </a:r>
            <a:r>
              <a:rPr lang="en-US" sz="1600">
                <a:latin typeface="Arial"/>
                <a:cs typeface="Times New Roman"/>
              </a:rPr>
              <a:t> </a:t>
            </a:r>
            <a:r>
              <a:rPr lang="en-US" sz="1600" err="1">
                <a:latin typeface="Arial"/>
                <a:cs typeface="Times New Roman"/>
              </a:rPr>
              <a:t>có</a:t>
            </a:r>
            <a:r>
              <a:rPr lang="en-US" sz="1600">
                <a:latin typeface="Arial"/>
                <a:cs typeface="Times New Roman"/>
              </a:rPr>
              <a:t> </a:t>
            </a:r>
            <a:r>
              <a:rPr lang="en-US" sz="1600" err="1">
                <a:latin typeface="Arial"/>
                <a:cs typeface="Times New Roman"/>
              </a:rPr>
              <a:t>những</a:t>
            </a:r>
            <a:r>
              <a:rPr lang="en-US" sz="1600">
                <a:latin typeface="Arial"/>
                <a:cs typeface="Times New Roman"/>
              </a:rPr>
              <a:t> </a:t>
            </a:r>
            <a:r>
              <a:rPr lang="en-US" sz="1600" err="1">
                <a:latin typeface="Arial"/>
                <a:cs typeface="Times New Roman"/>
              </a:rPr>
              <a:t>yêu</a:t>
            </a:r>
            <a:r>
              <a:rPr lang="en-US" sz="1600">
                <a:latin typeface="Arial"/>
                <a:cs typeface="Times New Roman"/>
              </a:rPr>
              <a:t> </a:t>
            </a:r>
            <a:r>
              <a:rPr lang="en-US" sz="1600" err="1">
                <a:latin typeface="Arial"/>
                <a:cs typeface="Times New Roman"/>
              </a:rPr>
              <a:t>cầu</a:t>
            </a:r>
            <a:r>
              <a:rPr lang="en-US" sz="1600">
                <a:latin typeface="Arial"/>
                <a:cs typeface="Times New Roman"/>
              </a:rPr>
              <a:t> </a:t>
            </a:r>
            <a:r>
              <a:rPr lang="en-US" sz="1600" err="1">
                <a:latin typeface="Arial"/>
                <a:cs typeface="Times New Roman"/>
              </a:rPr>
              <a:t>mới</a:t>
            </a:r>
            <a:r>
              <a:rPr lang="en-US" sz="1600">
                <a:latin typeface="Arial"/>
                <a:cs typeface="Times New Roman"/>
              </a:rPr>
              <a:t> hay </a:t>
            </a:r>
            <a:r>
              <a:rPr lang="en-US" sz="1600" err="1">
                <a:latin typeface="Arial"/>
                <a:cs typeface="Times New Roman"/>
              </a:rPr>
              <a:t>cần</a:t>
            </a:r>
            <a:r>
              <a:rPr lang="en-US" sz="1600">
                <a:latin typeface="Arial"/>
                <a:cs typeface="Times New Roman"/>
              </a:rPr>
              <a:t> </a:t>
            </a:r>
            <a:r>
              <a:rPr lang="en-US" sz="1600" err="1">
                <a:latin typeface="Arial"/>
                <a:cs typeface="Times New Roman"/>
              </a:rPr>
              <a:t>sửa</a:t>
            </a:r>
            <a:r>
              <a:rPr lang="en-US" sz="1600">
                <a:latin typeface="Arial"/>
                <a:cs typeface="Times New Roman"/>
              </a:rPr>
              <a:t> </a:t>
            </a:r>
            <a:r>
              <a:rPr lang="en-US" sz="1600" err="1">
                <a:latin typeface="Arial"/>
                <a:cs typeface="Times New Roman"/>
              </a:rPr>
              <a:t>đổi</a:t>
            </a:r>
            <a:r>
              <a:rPr lang="en-US" sz="1600">
                <a:latin typeface="Arial"/>
                <a:cs typeface="Times New Roman"/>
              </a:rPr>
              <a:t> </a:t>
            </a:r>
            <a:r>
              <a:rPr lang="en-US" sz="1600" err="1">
                <a:latin typeface="Arial"/>
                <a:cs typeface="Times New Roman"/>
              </a:rPr>
              <a:t>mã</a:t>
            </a:r>
            <a:r>
              <a:rPr lang="en-US" sz="1600">
                <a:latin typeface="Arial"/>
                <a:cs typeface="Times New Roman"/>
              </a:rPr>
              <a:t> </a:t>
            </a:r>
            <a:r>
              <a:rPr lang="en-US" sz="1600" err="1">
                <a:latin typeface="Arial"/>
                <a:cs typeface="Times New Roman"/>
              </a:rPr>
              <a:t>nguồn</a:t>
            </a:r>
            <a:r>
              <a:rPr lang="en-US" sz="1600">
                <a:latin typeface="Arial"/>
                <a:cs typeface="Times New Roman"/>
              </a:rPr>
              <a:t> </a:t>
            </a:r>
            <a:r>
              <a:rPr lang="en-US" sz="1600" err="1">
                <a:latin typeface="Arial"/>
                <a:cs typeface="Times New Roman"/>
              </a:rPr>
              <a:t>thì</a:t>
            </a:r>
            <a:r>
              <a:rPr lang="en-US" sz="1600">
                <a:latin typeface="Arial"/>
                <a:cs typeface="Times New Roman"/>
              </a:rPr>
              <a:t> </a:t>
            </a:r>
            <a:r>
              <a:rPr lang="en-US" sz="1600" err="1">
                <a:latin typeface="Arial"/>
                <a:cs typeface="Times New Roman"/>
              </a:rPr>
              <a:t>những</a:t>
            </a:r>
            <a:r>
              <a:rPr lang="en-US" sz="1600">
                <a:latin typeface="Arial"/>
                <a:cs typeface="Times New Roman"/>
              </a:rPr>
              <a:t> </a:t>
            </a:r>
            <a:r>
              <a:rPr lang="en-US" sz="1600" err="1">
                <a:latin typeface="Arial"/>
                <a:cs typeface="Times New Roman"/>
              </a:rPr>
              <a:t>việc</a:t>
            </a:r>
            <a:r>
              <a:rPr lang="en-US" sz="1600">
                <a:latin typeface="Arial"/>
                <a:cs typeface="Times New Roman"/>
              </a:rPr>
              <a:t> </a:t>
            </a:r>
            <a:r>
              <a:rPr lang="en-US" sz="1600" err="1">
                <a:latin typeface="Arial"/>
                <a:cs typeface="Times New Roman"/>
              </a:rPr>
              <a:t>phát</a:t>
            </a:r>
            <a:r>
              <a:rPr lang="en-US" sz="1600">
                <a:latin typeface="Arial"/>
                <a:cs typeface="Times New Roman"/>
              </a:rPr>
              <a:t> </a:t>
            </a:r>
            <a:r>
              <a:rPr lang="en-US" sz="1600" err="1">
                <a:latin typeface="Arial"/>
                <a:cs typeface="Times New Roman"/>
              </a:rPr>
              <a:t>sinh</a:t>
            </a:r>
            <a:r>
              <a:rPr lang="en-US" sz="1600">
                <a:latin typeface="Arial"/>
                <a:cs typeface="Times New Roman"/>
              </a:rPr>
              <a:t> </a:t>
            </a:r>
            <a:r>
              <a:rPr lang="en-US" sz="1600" err="1">
                <a:latin typeface="Arial"/>
                <a:cs typeface="Times New Roman"/>
              </a:rPr>
              <a:t>đó</a:t>
            </a:r>
            <a:r>
              <a:rPr lang="en-US" sz="1600">
                <a:latin typeface="Arial"/>
                <a:cs typeface="Times New Roman"/>
              </a:rPr>
              <a:t> </a:t>
            </a:r>
            <a:r>
              <a:rPr lang="en-US" sz="1600" err="1">
                <a:latin typeface="Arial"/>
                <a:cs typeface="Times New Roman"/>
              </a:rPr>
              <a:t>sẽ</a:t>
            </a:r>
            <a:r>
              <a:rPr lang="en-US" sz="1600">
                <a:latin typeface="Arial"/>
                <a:cs typeface="Times New Roman"/>
              </a:rPr>
              <a:t> </a:t>
            </a:r>
            <a:r>
              <a:rPr lang="en-US" sz="1600" err="1">
                <a:latin typeface="Arial"/>
                <a:cs typeface="Times New Roman"/>
              </a:rPr>
              <a:t>được</a:t>
            </a:r>
            <a:r>
              <a:rPr lang="en-US" sz="1600">
                <a:latin typeface="Arial"/>
                <a:cs typeface="Times New Roman"/>
              </a:rPr>
              <a:t> </a:t>
            </a:r>
            <a:r>
              <a:rPr lang="en-US" sz="1600" err="1">
                <a:latin typeface="Arial"/>
                <a:cs typeface="Times New Roman"/>
              </a:rPr>
              <a:t>xử</a:t>
            </a:r>
            <a:r>
              <a:rPr lang="en-US" sz="1600">
                <a:latin typeface="Arial"/>
                <a:cs typeface="Times New Roman"/>
              </a:rPr>
              <a:t> </a:t>
            </a:r>
            <a:r>
              <a:rPr lang="en-US" sz="1600" err="1">
                <a:latin typeface="Arial"/>
                <a:cs typeface="Times New Roman"/>
              </a:rPr>
              <a:t>lý</a:t>
            </a:r>
            <a:r>
              <a:rPr lang="en-US" sz="1600">
                <a:latin typeface="Arial"/>
                <a:cs typeface="Times New Roman"/>
              </a:rPr>
              <a:t> </a:t>
            </a:r>
            <a:r>
              <a:rPr lang="en-US" sz="1600" err="1">
                <a:latin typeface="Arial"/>
                <a:cs typeface="Times New Roman"/>
              </a:rPr>
              <a:t>dễ</a:t>
            </a:r>
            <a:r>
              <a:rPr lang="en-US" sz="1600">
                <a:latin typeface="Arial"/>
                <a:cs typeface="Times New Roman"/>
              </a:rPr>
              <a:t> </a:t>
            </a:r>
            <a:r>
              <a:rPr lang="en-US" sz="1600" err="1">
                <a:latin typeface="Arial"/>
                <a:cs typeface="Times New Roman"/>
              </a:rPr>
              <a:t>dàng</a:t>
            </a:r>
            <a:r>
              <a:rPr lang="en-US" sz="1600">
                <a:latin typeface="Arial"/>
                <a:cs typeface="Times New Roman"/>
              </a:rPr>
              <a:t> </a:t>
            </a:r>
            <a:r>
              <a:rPr lang="en-US" sz="1600" err="1">
                <a:latin typeface="Arial"/>
                <a:cs typeface="Times New Roman"/>
              </a:rPr>
              <a:t>hơn</a:t>
            </a:r>
            <a:r>
              <a:rPr lang="en-US" sz="1600">
                <a:latin typeface="Arial"/>
                <a:cs typeface="Times New Roman"/>
              </a:rPr>
              <a:t> </a:t>
            </a:r>
            <a:r>
              <a:rPr lang="en-US" sz="1600" err="1">
                <a:latin typeface="Arial"/>
                <a:cs typeface="Times New Roman"/>
              </a:rPr>
              <a:t>trước</a:t>
            </a:r>
            <a:r>
              <a:rPr lang="en-US" sz="1600">
                <a:latin typeface="Arial"/>
                <a:cs typeface="Times New Roman"/>
              </a:rPr>
              <a:t>. </a:t>
            </a:r>
            <a:r>
              <a:rPr lang="en-US" sz="1600" err="1">
                <a:latin typeface="Arial"/>
                <a:cs typeface="Times New Roman"/>
              </a:rPr>
              <a:t>Thêm</a:t>
            </a:r>
            <a:r>
              <a:rPr lang="en-US" sz="1600">
                <a:latin typeface="Arial"/>
                <a:cs typeface="Times New Roman"/>
              </a:rPr>
              <a:t> </a:t>
            </a:r>
            <a:r>
              <a:rPr lang="en-US" sz="1600" err="1">
                <a:latin typeface="Arial"/>
                <a:cs typeface="Times New Roman"/>
              </a:rPr>
              <a:t>vào</a:t>
            </a:r>
            <a:r>
              <a:rPr lang="en-US" sz="1600">
                <a:latin typeface="Arial"/>
                <a:cs typeface="Times New Roman"/>
              </a:rPr>
              <a:t> </a:t>
            </a:r>
            <a:r>
              <a:rPr lang="en-US" sz="1600" err="1">
                <a:latin typeface="Arial"/>
                <a:cs typeface="Times New Roman"/>
              </a:rPr>
              <a:t>đó</a:t>
            </a:r>
            <a:r>
              <a:rPr lang="en-US" sz="1600">
                <a:latin typeface="Arial"/>
                <a:cs typeface="Times New Roman"/>
              </a:rPr>
              <a:t> </a:t>
            </a:r>
            <a:r>
              <a:rPr lang="en-US" sz="1600" err="1">
                <a:latin typeface="Arial"/>
                <a:cs typeface="Times New Roman"/>
              </a:rPr>
              <a:t>các</a:t>
            </a:r>
            <a:r>
              <a:rPr lang="en-US" sz="1600">
                <a:latin typeface="Arial"/>
                <a:cs typeface="Times New Roman"/>
              </a:rPr>
              <a:t> </a:t>
            </a:r>
            <a:r>
              <a:rPr lang="en-US" sz="1600" err="1">
                <a:latin typeface="Arial"/>
                <a:cs typeface="Times New Roman"/>
              </a:rPr>
              <a:t>vấn</a:t>
            </a:r>
            <a:r>
              <a:rPr lang="en-US" sz="1600">
                <a:latin typeface="Arial"/>
                <a:cs typeface="Times New Roman"/>
              </a:rPr>
              <a:t> </a:t>
            </a:r>
            <a:r>
              <a:rPr lang="en-US" sz="1600" err="1">
                <a:latin typeface="Arial"/>
                <a:cs typeface="Times New Roman"/>
              </a:rPr>
              <a:t>đề</a:t>
            </a:r>
            <a:r>
              <a:rPr lang="en-US" sz="1600">
                <a:latin typeface="Arial"/>
                <a:cs typeface="Times New Roman"/>
              </a:rPr>
              <a:t> clean code </a:t>
            </a:r>
            <a:r>
              <a:rPr lang="en-US" sz="1600" err="1">
                <a:latin typeface="Arial"/>
                <a:cs typeface="Times New Roman"/>
              </a:rPr>
              <a:t>như</a:t>
            </a:r>
            <a:r>
              <a:rPr lang="en-US" sz="1600">
                <a:latin typeface="Arial"/>
                <a:cs typeface="Times New Roman"/>
              </a:rPr>
              <a:t> clean name, clean method, clean class </a:t>
            </a:r>
            <a:r>
              <a:rPr lang="en-US" sz="1600" err="1">
                <a:latin typeface="Arial"/>
                <a:cs typeface="Times New Roman"/>
              </a:rPr>
              <a:t>cũng</a:t>
            </a:r>
            <a:r>
              <a:rPr lang="en-US" sz="1600">
                <a:latin typeface="Arial"/>
                <a:cs typeface="Times New Roman"/>
              </a:rPr>
              <a:t> </a:t>
            </a:r>
            <a:r>
              <a:rPr lang="en-US" sz="1600" err="1">
                <a:latin typeface="Arial"/>
                <a:cs typeface="Times New Roman"/>
              </a:rPr>
              <a:t>đã</a:t>
            </a:r>
            <a:r>
              <a:rPr lang="en-US" sz="1600">
                <a:latin typeface="Arial"/>
                <a:cs typeface="Times New Roman"/>
              </a:rPr>
              <a:t> </a:t>
            </a:r>
            <a:r>
              <a:rPr lang="en-US" sz="1600" err="1">
                <a:latin typeface="Arial"/>
                <a:cs typeface="Times New Roman"/>
              </a:rPr>
              <a:t>được</a:t>
            </a:r>
            <a:r>
              <a:rPr lang="en-US" sz="1600">
                <a:latin typeface="Arial"/>
                <a:cs typeface="Times New Roman"/>
              </a:rPr>
              <a:t> </a:t>
            </a:r>
            <a:r>
              <a:rPr lang="en-US" sz="1600" err="1">
                <a:latin typeface="Arial"/>
                <a:cs typeface="Times New Roman"/>
              </a:rPr>
              <a:t>khắc</a:t>
            </a:r>
            <a:r>
              <a:rPr lang="en-US" sz="1600">
                <a:latin typeface="Arial"/>
                <a:cs typeface="Times New Roman"/>
              </a:rPr>
              <a:t> </a:t>
            </a:r>
            <a:r>
              <a:rPr lang="en-US" sz="1600" err="1">
                <a:latin typeface="Arial"/>
                <a:cs typeface="Times New Roman"/>
              </a:rPr>
              <a:t>phục</a:t>
            </a:r>
            <a:r>
              <a:rPr lang="en-US" sz="1600">
                <a:latin typeface="Arial"/>
                <a:cs typeface="Times New Roman"/>
              </a:rPr>
              <a:t>.  Do </a:t>
            </a:r>
            <a:r>
              <a:rPr lang="en-US" sz="1600" err="1">
                <a:latin typeface="Arial"/>
                <a:cs typeface="Times New Roman"/>
              </a:rPr>
              <a:t>đã</a:t>
            </a:r>
            <a:r>
              <a:rPr lang="en-US" sz="1600">
                <a:latin typeface="Arial"/>
                <a:cs typeface="Times New Roman"/>
              </a:rPr>
              <a:t> </a:t>
            </a:r>
            <a:r>
              <a:rPr lang="en-US" sz="1600" err="1">
                <a:latin typeface="Arial"/>
                <a:cs typeface="Times New Roman"/>
              </a:rPr>
              <a:t>sửa</a:t>
            </a:r>
            <a:r>
              <a:rPr lang="en-US" sz="1600">
                <a:latin typeface="Arial"/>
                <a:cs typeface="Times New Roman"/>
              </a:rPr>
              <a:t> </a:t>
            </a:r>
            <a:r>
              <a:rPr lang="en-US" sz="1600" err="1">
                <a:latin typeface="Arial"/>
                <a:cs typeface="Times New Roman"/>
              </a:rPr>
              <a:t>đổi</a:t>
            </a:r>
            <a:r>
              <a:rPr lang="en-US" sz="1600">
                <a:latin typeface="Arial"/>
                <a:cs typeface="Times New Roman"/>
              </a:rPr>
              <a:t> </a:t>
            </a:r>
            <a:r>
              <a:rPr lang="en-US" sz="1600" err="1">
                <a:latin typeface="Arial"/>
                <a:cs typeface="Times New Roman"/>
              </a:rPr>
              <a:t>theo</a:t>
            </a:r>
            <a:r>
              <a:rPr lang="en-US" sz="1600">
                <a:latin typeface="Arial"/>
                <a:cs typeface="Times New Roman"/>
              </a:rPr>
              <a:t> </a:t>
            </a:r>
            <a:r>
              <a:rPr lang="en-US" sz="1600" err="1">
                <a:latin typeface="Arial"/>
                <a:cs typeface="Times New Roman"/>
              </a:rPr>
              <a:t>nguyên</a:t>
            </a:r>
            <a:r>
              <a:rPr lang="en-US" sz="1600">
                <a:latin typeface="Arial"/>
                <a:cs typeface="Times New Roman"/>
              </a:rPr>
              <a:t> </a:t>
            </a:r>
            <a:r>
              <a:rPr lang="en-US" sz="1600" err="1">
                <a:latin typeface="Arial"/>
                <a:cs typeface="Times New Roman"/>
              </a:rPr>
              <a:t>lý</a:t>
            </a:r>
            <a:r>
              <a:rPr lang="en-US" sz="1600">
                <a:latin typeface="Arial"/>
                <a:cs typeface="Times New Roman"/>
              </a:rPr>
              <a:t> SOLID </a:t>
            </a:r>
            <a:r>
              <a:rPr lang="en-US" sz="1600" err="1">
                <a:latin typeface="Arial"/>
                <a:cs typeface="Times New Roman"/>
              </a:rPr>
              <a:t>mà</a:t>
            </a:r>
            <a:r>
              <a:rPr lang="en-US" sz="1600">
                <a:latin typeface="Arial"/>
                <a:cs typeface="Times New Roman"/>
              </a:rPr>
              <a:t> </a:t>
            </a:r>
            <a:r>
              <a:rPr lang="en-US" sz="1600" err="1">
                <a:latin typeface="Arial"/>
                <a:cs typeface="Times New Roman"/>
              </a:rPr>
              <a:t>các</a:t>
            </a:r>
            <a:r>
              <a:rPr lang="en-US" sz="1600">
                <a:latin typeface="Arial"/>
                <a:cs typeface="Times New Roman"/>
              </a:rPr>
              <a:t> </a:t>
            </a:r>
            <a:r>
              <a:rPr lang="en-US" sz="1600" err="1">
                <a:latin typeface="Arial"/>
                <a:cs typeface="Times New Roman"/>
              </a:rPr>
              <a:t>vấn</a:t>
            </a:r>
            <a:r>
              <a:rPr lang="en-US" sz="1600">
                <a:latin typeface="Arial"/>
                <a:cs typeface="Times New Roman"/>
              </a:rPr>
              <a:t> </a:t>
            </a:r>
            <a:r>
              <a:rPr lang="en-US" sz="1600" err="1">
                <a:latin typeface="Arial"/>
                <a:cs typeface="Times New Roman"/>
              </a:rPr>
              <a:t>đề</a:t>
            </a:r>
            <a:r>
              <a:rPr lang="en-US" sz="1600">
                <a:latin typeface="Arial"/>
                <a:cs typeface="Times New Roman"/>
              </a:rPr>
              <a:t> coupling cohesion </a:t>
            </a:r>
            <a:r>
              <a:rPr lang="en-US" sz="1600" err="1">
                <a:latin typeface="Arial"/>
                <a:cs typeface="Times New Roman"/>
              </a:rPr>
              <a:t>trước</a:t>
            </a:r>
            <a:r>
              <a:rPr lang="en-US" sz="1600">
                <a:latin typeface="Arial"/>
                <a:cs typeface="Times New Roman"/>
              </a:rPr>
              <a:t> </a:t>
            </a:r>
            <a:r>
              <a:rPr lang="en-US" sz="1600" err="1">
                <a:latin typeface="Arial"/>
                <a:cs typeface="Times New Roman"/>
              </a:rPr>
              <a:t>đó</a:t>
            </a:r>
            <a:r>
              <a:rPr lang="en-US" sz="1600">
                <a:latin typeface="Arial"/>
                <a:cs typeface="Times New Roman"/>
              </a:rPr>
              <a:t> </a:t>
            </a:r>
            <a:r>
              <a:rPr lang="en-US" sz="1600" err="1">
                <a:latin typeface="Arial"/>
                <a:cs typeface="Times New Roman"/>
              </a:rPr>
              <a:t>cũng</a:t>
            </a:r>
            <a:r>
              <a:rPr lang="en-US" sz="1600">
                <a:latin typeface="Arial"/>
                <a:cs typeface="Times New Roman"/>
              </a:rPr>
              <a:t> </a:t>
            </a:r>
            <a:r>
              <a:rPr lang="en-US" sz="1600" err="1">
                <a:latin typeface="Arial"/>
                <a:cs typeface="Times New Roman"/>
              </a:rPr>
              <a:t>không</a:t>
            </a:r>
            <a:r>
              <a:rPr lang="en-US" sz="1600">
                <a:latin typeface="Arial"/>
                <a:cs typeface="Times New Roman"/>
              </a:rPr>
              <a:t> </a:t>
            </a:r>
            <a:r>
              <a:rPr lang="en-US" sz="1600" err="1">
                <a:latin typeface="Arial"/>
                <a:cs typeface="Times New Roman"/>
              </a:rPr>
              <a:t>còn</a:t>
            </a:r>
            <a:r>
              <a:rPr lang="en-US" sz="1600">
                <a:latin typeface="Arial"/>
                <a:cs typeface="Times New Roman"/>
              </a:rPr>
              <a:t> </a:t>
            </a:r>
            <a:r>
              <a:rPr lang="en-US" sz="1600" err="1">
                <a:latin typeface="Arial"/>
                <a:cs typeface="Times New Roman"/>
              </a:rPr>
              <a:t>nữa</a:t>
            </a:r>
            <a:r>
              <a:rPr lang="en-US" sz="1600">
                <a:latin typeface="Arial"/>
                <a:cs typeface="Times New Roman"/>
              </a:rPr>
              <a:t>.</a:t>
            </a:r>
            <a:endParaRPr lang="vi-VN" sz="1600">
              <a:latin typeface="Arial"/>
              <a:cs typeface="Times New Roman"/>
            </a:endParaRPr>
          </a:p>
          <a:p>
            <a:pPr algn="just">
              <a:buNone/>
            </a:pPr>
            <a:r>
              <a:rPr lang="en-US" sz="1600">
                <a:latin typeface="Arial"/>
                <a:cs typeface="Times New Roman"/>
              </a:rPr>
              <a:t>  Qua </a:t>
            </a:r>
            <a:r>
              <a:rPr lang="en-US" sz="1600" err="1">
                <a:latin typeface="Arial"/>
                <a:cs typeface="Times New Roman"/>
              </a:rPr>
              <a:t>việc</a:t>
            </a:r>
            <a:r>
              <a:rPr lang="en-US" sz="1600">
                <a:latin typeface="Arial"/>
                <a:cs typeface="Times New Roman"/>
              </a:rPr>
              <a:t> </a:t>
            </a:r>
            <a:r>
              <a:rPr lang="en-US" sz="1600" err="1">
                <a:latin typeface="Arial"/>
                <a:cs typeface="Times New Roman"/>
              </a:rPr>
              <a:t>làm</a:t>
            </a:r>
            <a:r>
              <a:rPr lang="en-US" sz="1600">
                <a:latin typeface="Arial"/>
                <a:cs typeface="Times New Roman"/>
              </a:rPr>
              <a:t> </a:t>
            </a:r>
            <a:r>
              <a:rPr lang="en-US" sz="1600" err="1">
                <a:latin typeface="Arial"/>
                <a:cs typeface="Times New Roman"/>
              </a:rPr>
              <a:t>bài</a:t>
            </a:r>
            <a:r>
              <a:rPr lang="en-US" sz="1600">
                <a:latin typeface="Arial"/>
                <a:cs typeface="Times New Roman"/>
              </a:rPr>
              <a:t> </a:t>
            </a:r>
            <a:r>
              <a:rPr lang="en-US" sz="1600" err="1">
                <a:latin typeface="Arial"/>
                <a:cs typeface="Times New Roman"/>
              </a:rPr>
              <a:t>tập</a:t>
            </a:r>
            <a:r>
              <a:rPr lang="en-US" sz="1600">
                <a:latin typeface="Arial"/>
                <a:cs typeface="Times New Roman"/>
              </a:rPr>
              <a:t> </a:t>
            </a:r>
            <a:r>
              <a:rPr lang="en-US" sz="1600" err="1">
                <a:latin typeface="Arial"/>
                <a:cs typeface="Times New Roman"/>
              </a:rPr>
              <a:t>lớn</a:t>
            </a:r>
            <a:r>
              <a:rPr lang="en-US" sz="1600">
                <a:latin typeface="Arial"/>
                <a:cs typeface="Times New Roman"/>
              </a:rPr>
              <a:t> </a:t>
            </a:r>
            <a:r>
              <a:rPr lang="en-US" sz="1600" err="1">
                <a:latin typeface="Arial"/>
                <a:cs typeface="Times New Roman"/>
              </a:rPr>
              <a:t>lần</a:t>
            </a:r>
            <a:r>
              <a:rPr lang="en-US" sz="1600">
                <a:latin typeface="Arial"/>
                <a:cs typeface="Times New Roman"/>
              </a:rPr>
              <a:t> </a:t>
            </a:r>
            <a:r>
              <a:rPr lang="en-US" sz="1600" err="1">
                <a:latin typeface="Arial"/>
                <a:cs typeface="Times New Roman"/>
              </a:rPr>
              <a:t>này</a:t>
            </a:r>
            <a:r>
              <a:rPr lang="en-US" sz="1600">
                <a:latin typeface="Arial"/>
                <a:cs typeface="Times New Roman"/>
              </a:rPr>
              <a:t> </a:t>
            </a:r>
            <a:r>
              <a:rPr lang="en-US" sz="1600" err="1">
                <a:latin typeface="Arial"/>
                <a:cs typeface="Times New Roman"/>
              </a:rPr>
              <a:t>đã</a:t>
            </a:r>
            <a:r>
              <a:rPr lang="en-US" sz="1600">
                <a:latin typeface="Arial"/>
                <a:cs typeface="Times New Roman"/>
              </a:rPr>
              <a:t> </a:t>
            </a:r>
            <a:r>
              <a:rPr lang="en-US" sz="1600" err="1">
                <a:latin typeface="Arial"/>
                <a:cs typeface="Times New Roman"/>
              </a:rPr>
              <a:t>giúp</a:t>
            </a:r>
            <a:r>
              <a:rPr lang="en-US" sz="1600">
                <a:latin typeface="Arial"/>
                <a:cs typeface="Times New Roman"/>
              </a:rPr>
              <a:t> </a:t>
            </a:r>
            <a:r>
              <a:rPr lang="en-US" sz="1600" err="1">
                <a:latin typeface="Arial"/>
                <a:cs typeface="Times New Roman"/>
              </a:rPr>
              <a:t>các</a:t>
            </a:r>
            <a:r>
              <a:rPr lang="en-US" sz="1600">
                <a:latin typeface="Arial"/>
                <a:cs typeface="Times New Roman"/>
              </a:rPr>
              <a:t> </a:t>
            </a:r>
            <a:r>
              <a:rPr lang="en-US" sz="1600" err="1">
                <a:latin typeface="Arial"/>
                <a:cs typeface="Times New Roman"/>
              </a:rPr>
              <a:t>thành</a:t>
            </a:r>
            <a:r>
              <a:rPr lang="en-US" sz="1600">
                <a:latin typeface="Arial"/>
                <a:cs typeface="Times New Roman"/>
              </a:rPr>
              <a:t> </a:t>
            </a:r>
            <a:r>
              <a:rPr lang="en-US" sz="1600" err="1">
                <a:latin typeface="Arial"/>
                <a:cs typeface="Times New Roman"/>
              </a:rPr>
              <a:t>viên</a:t>
            </a:r>
            <a:r>
              <a:rPr lang="en-US" sz="1600">
                <a:latin typeface="Arial"/>
                <a:cs typeface="Times New Roman"/>
              </a:rPr>
              <a:t> </a:t>
            </a:r>
            <a:r>
              <a:rPr lang="en-US" sz="1600" err="1">
                <a:latin typeface="Arial"/>
                <a:cs typeface="Times New Roman"/>
              </a:rPr>
              <a:t>trong</a:t>
            </a:r>
            <a:r>
              <a:rPr lang="en-US" sz="1600">
                <a:latin typeface="Arial"/>
                <a:cs typeface="Times New Roman"/>
              </a:rPr>
              <a:t> </a:t>
            </a:r>
            <a:r>
              <a:rPr lang="en-US" sz="1600" err="1">
                <a:latin typeface="Arial"/>
                <a:cs typeface="Times New Roman"/>
              </a:rPr>
              <a:t>nhóm</a:t>
            </a:r>
            <a:r>
              <a:rPr lang="en-US" sz="1600">
                <a:latin typeface="Arial"/>
                <a:cs typeface="Times New Roman"/>
              </a:rPr>
              <a:t> </a:t>
            </a:r>
            <a:r>
              <a:rPr lang="en-US" sz="1600" err="1">
                <a:latin typeface="Arial"/>
                <a:cs typeface="Times New Roman"/>
              </a:rPr>
              <a:t>cải</a:t>
            </a:r>
            <a:r>
              <a:rPr lang="en-US" sz="1600">
                <a:latin typeface="Arial"/>
                <a:cs typeface="Times New Roman"/>
              </a:rPr>
              <a:t> </a:t>
            </a:r>
            <a:r>
              <a:rPr lang="en-US" sz="1600" err="1">
                <a:latin typeface="Arial"/>
                <a:cs typeface="Times New Roman"/>
              </a:rPr>
              <a:t>thiện</a:t>
            </a:r>
            <a:r>
              <a:rPr lang="en-US" sz="1600">
                <a:latin typeface="Arial"/>
                <a:cs typeface="Times New Roman"/>
              </a:rPr>
              <a:t> </a:t>
            </a:r>
            <a:r>
              <a:rPr lang="en-US" sz="1600" err="1">
                <a:latin typeface="Arial"/>
                <a:cs typeface="Times New Roman"/>
              </a:rPr>
              <a:t>kiến</a:t>
            </a:r>
            <a:r>
              <a:rPr lang="en-US" sz="1600">
                <a:latin typeface="Arial"/>
                <a:cs typeface="Times New Roman"/>
              </a:rPr>
              <a:t> </a:t>
            </a:r>
            <a:r>
              <a:rPr lang="en-US" sz="1600" err="1">
                <a:latin typeface="Arial"/>
                <a:cs typeface="Times New Roman"/>
              </a:rPr>
              <a:t>thức</a:t>
            </a:r>
            <a:r>
              <a:rPr lang="en-US" sz="1600">
                <a:latin typeface="Arial"/>
                <a:cs typeface="Times New Roman"/>
              </a:rPr>
              <a:t> </a:t>
            </a:r>
            <a:r>
              <a:rPr lang="en-US" sz="1600" err="1">
                <a:latin typeface="Arial"/>
                <a:cs typeface="Times New Roman"/>
              </a:rPr>
              <a:t>một</a:t>
            </a:r>
            <a:r>
              <a:rPr lang="en-US" sz="1600">
                <a:latin typeface="Arial"/>
                <a:cs typeface="Times New Roman"/>
              </a:rPr>
              <a:t> </a:t>
            </a:r>
            <a:r>
              <a:rPr lang="en-US" sz="1600" err="1">
                <a:latin typeface="Arial"/>
                <a:cs typeface="Times New Roman"/>
              </a:rPr>
              <a:t>cách</a:t>
            </a:r>
            <a:r>
              <a:rPr lang="en-US" sz="1600">
                <a:latin typeface="Arial"/>
                <a:cs typeface="Times New Roman"/>
              </a:rPr>
              <a:t> </a:t>
            </a:r>
            <a:r>
              <a:rPr lang="en-US" sz="1600" err="1">
                <a:latin typeface="Arial"/>
                <a:cs typeface="Times New Roman"/>
              </a:rPr>
              <a:t>rõ</a:t>
            </a:r>
            <a:r>
              <a:rPr lang="en-US" sz="1600">
                <a:latin typeface="Arial"/>
                <a:cs typeface="Times New Roman"/>
              </a:rPr>
              <a:t> </a:t>
            </a:r>
            <a:r>
              <a:rPr lang="en-US" sz="1600" err="1">
                <a:latin typeface="Arial"/>
                <a:cs typeface="Times New Roman"/>
              </a:rPr>
              <a:t>rệt</a:t>
            </a:r>
            <a:r>
              <a:rPr lang="en-US" sz="1600">
                <a:latin typeface="Arial"/>
                <a:cs typeface="Times New Roman"/>
              </a:rPr>
              <a:t>, </a:t>
            </a:r>
            <a:r>
              <a:rPr lang="en-US" sz="1600" err="1">
                <a:latin typeface="Arial"/>
                <a:cs typeface="Times New Roman"/>
              </a:rPr>
              <a:t>mỗi</a:t>
            </a:r>
            <a:r>
              <a:rPr lang="en-US" sz="1600">
                <a:latin typeface="Arial"/>
                <a:cs typeface="Times New Roman"/>
              </a:rPr>
              <a:t> </a:t>
            </a:r>
            <a:r>
              <a:rPr lang="en-US" sz="1600" err="1">
                <a:latin typeface="Arial"/>
                <a:cs typeface="Times New Roman"/>
              </a:rPr>
              <a:t>thành</a:t>
            </a:r>
            <a:r>
              <a:rPr lang="en-US" sz="1600">
                <a:latin typeface="Arial"/>
                <a:cs typeface="Times New Roman"/>
              </a:rPr>
              <a:t> </a:t>
            </a:r>
            <a:r>
              <a:rPr lang="en-US" sz="1600" err="1">
                <a:latin typeface="Arial"/>
                <a:cs typeface="Times New Roman"/>
              </a:rPr>
              <a:t>viên</a:t>
            </a:r>
            <a:r>
              <a:rPr lang="en-US" sz="1600">
                <a:latin typeface="Arial"/>
                <a:cs typeface="Times New Roman"/>
              </a:rPr>
              <a:t> </a:t>
            </a:r>
            <a:r>
              <a:rPr lang="en-US" sz="1600" err="1">
                <a:latin typeface="Arial"/>
                <a:cs typeface="Times New Roman"/>
              </a:rPr>
              <a:t>đều</a:t>
            </a:r>
            <a:r>
              <a:rPr lang="en-US" sz="1600">
                <a:latin typeface="Arial"/>
                <a:cs typeface="Times New Roman"/>
              </a:rPr>
              <a:t> </a:t>
            </a:r>
            <a:r>
              <a:rPr lang="en-US" sz="1600" err="1">
                <a:latin typeface="Arial"/>
                <a:cs typeface="Times New Roman"/>
              </a:rPr>
              <a:t>đã</a:t>
            </a:r>
            <a:r>
              <a:rPr lang="en-US" sz="1600">
                <a:latin typeface="Arial"/>
                <a:cs typeface="Times New Roman"/>
              </a:rPr>
              <a:t> </a:t>
            </a:r>
            <a:r>
              <a:rPr lang="en-US" sz="1600" err="1">
                <a:latin typeface="Arial"/>
                <a:cs typeface="Times New Roman"/>
              </a:rPr>
              <a:t>biết</a:t>
            </a:r>
            <a:r>
              <a:rPr lang="en-US" sz="1600">
                <a:latin typeface="Arial"/>
                <a:cs typeface="Times New Roman"/>
              </a:rPr>
              <a:t> </a:t>
            </a:r>
            <a:r>
              <a:rPr lang="en-US" sz="1600" err="1">
                <a:latin typeface="Arial"/>
                <a:cs typeface="Times New Roman"/>
              </a:rPr>
              <a:t>vận</a:t>
            </a:r>
            <a:r>
              <a:rPr lang="en-US" sz="1600">
                <a:latin typeface="Arial"/>
                <a:cs typeface="Times New Roman"/>
              </a:rPr>
              <a:t> </a:t>
            </a:r>
            <a:r>
              <a:rPr lang="en-US" sz="1600" err="1">
                <a:latin typeface="Arial"/>
                <a:cs typeface="Times New Roman"/>
              </a:rPr>
              <a:t>dụng</a:t>
            </a:r>
            <a:r>
              <a:rPr lang="en-US" sz="1600">
                <a:latin typeface="Arial"/>
                <a:cs typeface="Times New Roman"/>
              </a:rPr>
              <a:t> </a:t>
            </a:r>
            <a:r>
              <a:rPr lang="en-US" sz="1600" err="1">
                <a:latin typeface="Arial"/>
                <a:cs typeface="Times New Roman"/>
              </a:rPr>
              <a:t>kiến</a:t>
            </a:r>
            <a:r>
              <a:rPr lang="en-US" sz="1600">
                <a:latin typeface="Arial"/>
                <a:cs typeface="Times New Roman"/>
              </a:rPr>
              <a:t> </a:t>
            </a:r>
            <a:r>
              <a:rPr lang="en-US" sz="1600" err="1">
                <a:latin typeface="Arial"/>
                <a:cs typeface="Times New Roman"/>
              </a:rPr>
              <a:t>thức</a:t>
            </a:r>
            <a:r>
              <a:rPr lang="en-US" sz="1600">
                <a:latin typeface="Arial"/>
                <a:cs typeface="Times New Roman"/>
              </a:rPr>
              <a:t> </a:t>
            </a:r>
            <a:r>
              <a:rPr lang="en-US" sz="1600" err="1">
                <a:latin typeface="Arial"/>
                <a:cs typeface="Times New Roman"/>
              </a:rPr>
              <a:t>trong</a:t>
            </a:r>
            <a:r>
              <a:rPr lang="en-US" sz="1600">
                <a:latin typeface="Arial"/>
                <a:cs typeface="Times New Roman"/>
              </a:rPr>
              <a:t> </a:t>
            </a:r>
            <a:r>
              <a:rPr lang="en-US" sz="1600" err="1">
                <a:latin typeface="Arial"/>
                <a:cs typeface="Times New Roman"/>
              </a:rPr>
              <a:t>việc</a:t>
            </a:r>
            <a:r>
              <a:rPr lang="en-US" sz="1600">
                <a:latin typeface="Arial"/>
                <a:cs typeface="Times New Roman"/>
              </a:rPr>
              <a:t> </a:t>
            </a:r>
            <a:r>
              <a:rPr lang="en-US" sz="1600" err="1">
                <a:latin typeface="Arial"/>
                <a:cs typeface="Times New Roman"/>
              </a:rPr>
              <a:t>tái</a:t>
            </a:r>
            <a:r>
              <a:rPr lang="en-US" sz="1600">
                <a:latin typeface="Arial"/>
                <a:cs typeface="Times New Roman"/>
              </a:rPr>
              <a:t> </a:t>
            </a:r>
            <a:r>
              <a:rPr lang="en-US" sz="1600" err="1">
                <a:latin typeface="Arial"/>
                <a:cs typeface="Times New Roman"/>
              </a:rPr>
              <a:t>cấu</a:t>
            </a:r>
            <a:r>
              <a:rPr lang="en-US" sz="1600">
                <a:latin typeface="Arial"/>
                <a:cs typeface="Times New Roman"/>
              </a:rPr>
              <a:t> </a:t>
            </a:r>
            <a:r>
              <a:rPr lang="en-US" sz="1600" err="1">
                <a:latin typeface="Arial"/>
                <a:cs typeface="Times New Roman"/>
              </a:rPr>
              <a:t>trúc</a:t>
            </a:r>
            <a:r>
              <a:rPr lang="en-US" sz="1600">
                <a:latin typeface="Arial"/>
                <a:cs typeface="Times New Roman"/>
              </a:rPr>
              <a:t> </a:t>
            </a:r>
            <a:r>
              <a:rPr lang="en-US" sz="1600" err="1">
                <a:latin typeface="Arial"/>
                <a:cs typeface="Times New Roman"/>
              </a:rPr>
              <a:t>mã</a:t>
            </a:r>
            <a:r>
              <a:rPr lang="en-US" sz="1600">
                <a:latin typeface="Arial"/>
                <a:cs typeface="Times New Roman"/>
              </a:rPr>
              <a:t> </a:t>
            </a:r>
            <a:r>
              <a:rPr lang="en-US" sz="1600" err="1">
                <a:latin typeface="Arial"/>
                <a:cs typeface="Times New Roman"/>
              </a:rPr>
              <a:t>nguồn</a:t>
            </a:r>
            <a:r>
              <a:rPr lang="en-US" sz="1600">
                <a:latin typeface="Arial"/>
                <a:cs typeface="Times New Roman"/>
              </a:rPr>
              <a:t>, </a:t>
            </a:r>
            <a:r>
              <a:rPr lang="en-US" sz="1600" err="1">
                <a:latin typeface="Arial"/>
                <a:cs typeface="Times New Roman"/>
              </a:rPr>
              <a:t>thiết</a:t>
            </a:r>
            <a:r>
              <a:rPr lang="en-US" sz="1600">
                <a:latin typeface="Arial"/>
                <a:cs typeface="Times New Roman"/>
              </a:rPr>
              <a:t> </a:t>
            </a:r>
            <a:r>
              <a:rPr lang="en-US" sz="1600" err="1">
                <a:latin typeface="Arial"/>
                <a:cs typeface="Times New Roman"/>
              </a:rPr>
              <a:t>kế</a:t>
            </a:r>
            <a:r>
              <a:rPr lang="en-US" sz="1600">
                <a:latin typeface="Arial"/>
                <a:cs typeface="Times New Roman"/>
              </a:rPr>
              <a:t> </a:t>
            </a:r>
            <a:r>
              <a:rPr lang="en-US" sz="1600" err="1">
                <a:latin typeface="Arial"/>
                <a:cs typeface="Times New Roman"/>
              </a:rPr>
              <a:t>mã</a:t>
            </a:r>
            <a:r>
              <a:rPr lang="en-US" sz="1600">
                <a:latin typeface="Arial"/>
                <a:cs typeface="Times New Roman"/>
              </a:rPr>
              <a:t> </a:t>
            </a:r>
            <a:r>
              <a:rPr lang="en-US" sz="1600" err="1">
                <a:latin typeface="Arial"/>
                <a:cs typeface="Times New Roman"/>
              </a:rPr>
              <a:t>nguồn</a:t>
            </a:r>
            <a:r>
              <a:rPr lang="en-US" sz="1600">
                <a:latin typeface="Arial"/>
                <a:cs typeface="Times New Roman"/>
              </a:rPr>
              <a:t> </a:t>
            </a:r>
            <a:r>
              <a:rPr lang="en-US" sz="1600" err="1">
                <a:latin typeface="Arial"/>
                <a:cs typeface="Times New Roman"/>
              </a:rPr>
              <a:t>làm</a:t>
            </a:r>
            <a:r>
              <a:rPr lang="en-US" sz="1600">
                <a:latin typeface="Arial"/>
                <a:cs typeface="Times New Roman"/>
              </a:rPr>
              <a:t> </a:t>
            </a:r>
            <a:r>
              <a:rPr lang="en-US" sz="1600" err="1">
                <a:latin typeface="Arial"/>
                <a:cs typeface="Times New Roman"/>
              </a:rPr>
              <a:t>sao</a:t>
            </a:r>
            <a:r>
              <a:rPr lang="en-US" sz="1600">
                <a:latin typeface="Arial"/>
                <a:cs typeface="Times New Roman"/>
              </a:rPr>
              <a:t> </a:t>
            </a:r>
            <a:r>
              <a:rPr lang="en-US" sz="1600" err="1">
                <a:latin typeface="Arial"/>
                <a:cs typeface="Times New Roman"/>
              </a:rPr>
              <a:t>cho</a:t>
            </a:r>
            <a:r>
              <a:rPr lang="en-US" sz="1600">
                <a:latin typeface="Arial"/>
                <a:cs typeface="Times New Roman"/>
              </a:rPr>
              <a:t> </a:t>
            </a:r>
            <a:r>
              <a:rPr lang="en-US" sz="1600" err="1">
                <a:latin typeface="Arial"/>
                <a:cs typeface="Times New Roman"/>
              </a:rPr>
              <a:t>hợp</a:t>
            </a:r>
            <a:r>
              <a:rPr lang="en-US" sz="1600">
                <a:latin typeface="Arial"/>
                <a:cs typeface="Times New Roman"/>
              </a:rPr>
              <a:t> </a:t>
            </a:r>
            <a:r>
              <a:rPr lang="en-US" sz="1600" err="1">
                <a:latin typeface="Arial"/>
                <a:cs typeface="Times New Roman"/>
              </a:rPr>
              <a:t>lý</a:t>
            </a:r>
            <a:r>
              <a:rPr lang="en-US" sz="1600">
                <a:latin typeface="Arial"/>
                <a:cs typeface="Times New Roman"/>
              </a:rPr>
              <a:t> </a:t>
            </a:r>
            <a:r>
              <a:rPr lang="en-US" sz="1600" err="1">
                <a:latin typeface="Arial"/>
                <a:cs typeface="Times New Roman"/>
              </a:rPr>
              <a:t>và</a:t>
            </a:r>
            <a:r>
              <a:rPr lang="en-US" sz="1600">
                <a:latin typeface="Arial"/>
                <a:cs typeface="Times New Roman"/>
              </a:rPr>
              <a:t> </a:t>
            </a:r>
            <a:r>
              <a:rPr lang="en-US" sz="1600" err="1">
                <a:latin typeface="Arial"/>
                <a:cs typeface="Times New Roman"/>
              </a:rPr>
              <a:t>hiệu</a:t>
            </a:r>
            <a:r>
              <a:rPr lang="en-US" sz="1600">
                <a:latin typeface="Arial"/>
                <a:cs typeface="Times New Roman"/>
              </a:rPr>
              <a:t> </a:t>
            </a:r>
            <a:r>
              <a:rPr lang="en-US" sz="1600" err="1">
                <a:latin typeface="Arial"/>
                <a:cs typeface="Times New Roman"/>
              </a:rPr>
              <a:t>quả</a:t>
            </a:r>
            <a:r>
              <a:rPr lang="en-US" sz="1600">
                <a:latin typeface="Arial"/>
                <a:cs typeface="Times New Roman"/>
              </a:rPr>
              <a:t> </a:t>
            </a:r>
            <a:r>
              <a:rPr lang="en-US" sz="1600" err="1">
                <a:latin typeface="Arial"/>
                <a:cs typeface="Times New Roman"/>
              </a:rPr>
              <a:t>nhất</a:t>
            </a:r>
            <a:r>
              <a:rPr lang="en-US" sz="1600">
                <a:latin typeface="Arial"/>
                <a:cs typeface="Times New Roman"/>
              </a:rPr>
              <a:t>.</a:t>
            </a:r>
            <a:endParaRPr lang="vi-VN" sz="1600">
              <a:latin typeface="Arial"/>
              <a:cs typeface="Times New Roman"/>
            </a:endParaRPr>
          </a:p>
          <a:p>
            <a:pPr marL="228600" lvl="0" indent="-50800" algn="just">
              <a:lnSpc>
                <a:spcPct val="90000"/>
              </a:lnSpc>
              <a:spcBef>
                <a:spcPts val="0"/>
              </a:spcBef>
              <a:spcAft>
                <a:spcPts val="0"/>
              </a:spcAft>
              <a:buSzPts val="2800"/>
              <a:buNone/>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32</a:t>
            </a:fld>
            <a:endParaRPr/>
          </a:p>
        </p:txBody>
      </p:sp>
      <p:sp>
        <p:nvSpPr>
          <p:cNvPr id="304" name="Google Shape;304;p53"/>
          <p:cNvSpPr txBox="1"/>
          <p:nvPr/>
        </p:nvSpPr>
        <p:spPr>
          <a:xfrm>
            <a:off x="4181094" y="2266493"/>
            <a:ext cx="4197900" cy="61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800"/>
              <a:buFont typeface="Lato"/>
              <a:buNone/>
            </a:pPr>
            <a:r>
              <a:rPr lang="vi" sz="4800" b="1" i="0" u="none" strike="noStrike" cap="none">
                <a:solidFill>
                  <a:srgbClr val="C00000"/>
                </a:solidFill>
                <a:latin typeface="Lato"/>
                <a:ea typeface="Lato"/>
                <a:cs typeface="Lato"/>
                <a:sym typeface="Lato"/>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4</a:t>
            </a:fld>
            <a:endParaRPr/>
          </a:p>
        </p:txBody>
      </p:sp>
      <p:sp>
        <p:nvSpPr>
          <p:cNvPr id="141" name="Google Shape;141;p30"/>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lt1"/>
              </a:buClr>
              <a:buSzPts val="2800"/>
              <a:buFont typeface="Lato"/>
              <a:buNone/>
            </a:pPr>
            <a:r>
              <a:rPr lang="vi" sz="3200">
                <a:solidFill>
                  <a:srgbClr val="FFFFFF"/>
                </a:solidFill>
                <a:latin typeface="Arial"/>
                <a:ea typeface="Arial"/>
                <a:cs typeface="Arial"/>
                <a:sym typeface="Arial"/>
              </a:rPr>
              <a:t>1. Phân công công việc</a:t>
            </a:r>
            <a:endParaRPr sz="3200"/>
          </a:p>
        </p:txBody>
      </p:sp>
      <p:sp>
        <p:nvSpPr>
          <p:cNvPr id="142" name="Google Shape;142;p30"/>
          <p:cNvSpPr txBox="1">
            <a:spLocks noGrp="1"/>
          </p:cNvSpPr>
          <p:nvPr>
            <p:ph type="body" idx="1"/>
          </p:nvPr>
        </p:nvSpPr>
        <p:spPr>
          <a:xfrm>
            <a:off x="234823" y="646938"/>
            <a:ext cx="8674100" cy="3849624"/>
          </a:xfrm>
          <a:prstGeom prst="rect">
            <a:avLst/>
          </a:prstGeom>
          <a:noFill/>
          <a:ln>
            <a:noFill/>
          </a:ln>
        </p:spPr>
        <p:txBody>
          <a:bodyPr spcFirstLastPara="1" wrap="square" lIns="91425" tIns="45700" rIns="91425" bIns="45700" anchor="t" anchorCtr="0">
            <a:noAutofit/>
          </a:bodyPr>
          <a:lstStyle/>
          <a:p>
            <a:pPr marL="463550" lvl="0" indent="-285750" algn="l" rtl="0">
              <a:lnSpc>
                <a:spcPct val="90000"/>
              </a:lnSpc>
              <a:spcBef>
                <a:spcPts val="0"/>
              </a:spcBef>
              <a:spcAft>
                <a:spcPts val="0"/>
              </a:spcAft>
              <a:buClr>
                <a:schemeClr val="dk1"/>
              </a:buClr>
              <a:buSzPts val="2800"/>
              <a:buFont typeface="Arial" panose="020B0604020202020204" pitchFamily="34" charset="0"/>
              <a:buChar char="•"/>
            </a:pPr>
            <a:r>
              <a:rPr lang="en-US"/>
              <a:t>Design Pattern </a:t>
            </a:r>
            <a:r>
              <a:rPr lang="en-US" err="1"/>
              <a:t>và</a:t>
            </a:r>
            <a:r>
              <a:rPr lang="en-US"/>
              <a:t> </a:t>
            </a:r>
            <a:r>
              <a:rPr lang="en-US" err="1"/>
              <a:t>các</a:t>
            </a:r>
            <a:r>
              <a:rPr lang="en-US"/>
              <a:t> </a:t>
            </a:r>
            <a:r>
              <a:rPr lang="en-US" err="1"/>
              <a:t>công</a:t>
            </a:r>
            <a:r>
              <a:rPr lang="en-US"/>
              <a:t> </a:t>
            </a:r>
            <a:r>
              <a:rPr lang="en-US" err="1"/>
              <a:t>việc</a:t>
            </a:r>
            <a:r>
              <a:rPr lang="en-US"/>
              <a:t> </a:t>
            </a:r>
            <a:r>
              <a:rPr lang="en-US" err="1"/>
              <a:t>còn</a:t>
            </a:r>
            <a:r>
              <a:rPr lang="en-US"/>
              <a:t> </a:t>
            </a:r>
            <a:r>
              <a:rPr lang="en-US" err="1"/>
              <a:t>lại</a:t>
            </a:r>
            <a:endParaRPr/>
          </a:p>
        </p:txBody>
      </p:sp>
      <p:graphicFrame>
        <p:nvGraphicFramePr>
          <p:cNvPr id="6" name="Table 6">
            <a:extLst>
              <a:ext uri="{FF2B5EF4-FFF2-40B4-BE49-F238E27FC236}">
                <a16:creationId xmlns:a16="http://schemas.microsoft.com/office/drawing/2014/main" id="{54997E02-989D-926F-C58B-BFEAD783BB7F}"/>
              </a:ext>
            </a:extLst>
          </p:cNvPr>
          <p:cNvGraphicFramePr>
            <a:graphicFrameLocks noGrp="1"/>
          </p:cNvGraphicFramePr>
          <p:nvPr>
            <p:extLst>
              <p:ext uri="{D42A27DB-BD31-4B8C-83A1-F6EECF244321}">
                <p14:modId xmlns:p14="http://schemas.microsoft.com/office/powerpoint/2010/main" val="1341475812"/>
              </p:ext>
            </p:extLst>
          </p:nvPr>
        </p:nvGraphicFramePr>
        <p:xfrm>
          <a:off x="601853" y="971507"/>
          <a:ext cx="7940040" cy="1480686"/>
        </p:xfrm>
        <a:graphic>
          <a:graphicData uri="http://schemas.openxmlformats.org/drawingml/2006/table">
            <a:tbl>
              <a:tblPr firstRow="1" bandRow="1">
                <a:tableStyleId>{5C22544A-7EE6-4342-B048-85BDC9FD1C3A}</a:tableStyleId>
              </a:tblPr>
              <a:tblGrid>
                <a:gridCol w="1805940">
                  <a:extLst>
                    <a:ext uri="{9D8B030D-6E8A-4147-A177-3AD203B41FA5}">
                      <a16:colId xmlns:a16="http://schemas.microsoft.com/office/drawing/2014/main" val="4289791369"/>
                    </a:ext>
                  </a:extLst>
                </a:gridCol>
                <a:gridCol w="1356360">
                  <a:extLst>
                    <a:ext uri="{9D8B030D-6E8A-4147-A177-3AD203B41FA5}">
                      <a16:colId xmlns:a16="http://schemas.microsoft.com/office/drawing/2014/main" val="1536711661"/>
                    </a:ext>
                  </a:extLst>
                </a:gridCol>
                <a:gridCol w="4777740">
                  <a:extLst>
                    <a:ext uri="{9D8B030D-6E8A-4147-A177-3AD203B41FA5}">
                      <a16:colId xmlns:a16="http://schemas.microsoft.com/office/drawing/2014/main" val="608081824"/>
                    </a:ext>
                  </a:extLst>
                </a:gridCol>
              </a:tblGrid>
              <a:tr h="382208">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tên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MSSV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Công </a:t>
                      </a:r>
                      <a:r>
                        <a:rPr lang="en-US" dirty="0" err="1">
                          <a:solidFill>
                            <a:schemeClr val="tx1"/>
                          </a:solidFill>
                        </a:rPr>
                        <a:t>việc</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126061"/>
                  </a:ext>
                </a:extLst>
              </a:tr>
              <a:tr h="467590">
                <a:tc>
                  <a:txBody>
                    <a:bodyPr/>
                    <a:lstStyle/>
                    <a:p>
                      <a:pPr algn="l"/>
                      <a:r>
                        <a:rPr lang="en-US" dirty="0">
                          <a:solidFill>
                            <a:schemeClr val="tx1"/>
                          </a:solidFill>
                        </a:rPr>
                        <a:t>Lù Mạnh Thắng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20194167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en-US" sz="1400" b="0" i="0" dirty="0" err="1">
                          <a:latin typeface="+mn-lt"/>
                          <a:ea typeface="Calibri"/>
                          <a:cs typeface="Calibri"/>
                        </a:rPr>
                        <a:t>Vấn</a:t>
                      </a:r>
                      <a:r>
                        <a:rPr lang="en-US" sz="1400" b="0" i="0" dirty="0">
                          <a:latin typeface="+mn-lt"/>
                          <a:ea typeface="Calibri"/>
                          <a:cs typeface="Calibri"/>
                        </a:rPr>
                        <a:t> </a:t>
                      </a:r>
                      <a:r>
                        <a:rPr lang="en-US" sz="1400" b="0" i="0" dirty="0" err="1">
                          <a:latin typeface="+mn-lt"/>
                          <a:ea typeface="Calibri"/>
                          <a:cs typeface="Calibri"/>
                        </a:rPr>
                        <a:t>đề</a:t>
                      </a:r>
                      <a:r>
                        <a:rPr lang="en-US" sz="1400" b="0" i="0" dirty="0">
                          <a:latin typeface="+mn-lt"/>
                          <a:ea typeface="Calibri"/>
                          <a:cs typeface="Calibri"/>
                        </a:rPr>
                        <a:t> 1 + 2+cuối, </a:t>
                      </a:r>
                      <a:r>
                        <a:rPr lang="en-US" sz="1400" b="0" i="0" dirty="0" err="1">
                          <a:latin typeface="+mn-lt"/>
                          <a:ea typeface="Calibri"/>
                          <a:cs typeface="Calibri"/>
                        </a:rPr>
                        <a:t>làm</a:t>
                      </a:r>
                      <a:r>
                        <a:rPr lang="en-US" sz="1400" b="0" i="0" dirty="0">
                          <a:latin typeface="+mn-lt"/>
                          <a:ea typeface="Calibri"/>
                          <a:cs typeface="Calibri"/>
                        </a:rPr>
                        <a:t> </a:t>
                      </a:r>
                      <a:r>
                        <a:rPr lang="en-US" sz="1400" b="0" i="0" dirty="0" err="1">
                          <a:latin typeface="+mn-lt"/>
                          <a:ea typeface="Calibri"/>
                          <a:cs typeface="Calibri"/>
                        </a:rPr>
                        <a:t>silde</a:t>
                      </a:r>
                      <a:r>
                        <a:rPr lang="en-US" sz="1400" b="0" i="0" dirty="0">
                          <a:latin typeface="+mn-lt"/>
                          <a:ea typeface="Calibri"/>
                          <a:cs typeface="Calibri"/>
                        </a:rPr>
                        <a:t>, </a:t>
                      </a:r>
                      <a:r>
                        <a:rPr lang="en-US" sz="1400" b="0" i="0" dirty="0" err="1">
                          <a:latin typeface="+mn-lt"/>
                          <a:ea typeface="Calibri"/>
                          <a:cs typeface="Calibri"/>
                        </a:rPr>
                        <a:t>báo</a:t>
                      </a:r>
                      <a:r>
                        <a:rPr lang="en-US" sz="1400" b="0" i="0" dirty="0">
                          <a:latin typeface="+mn-lt"/>
                          <a:ea typeface="Calibri"/>
                          <a:cs typeface="Calibri"/>
                        </a:rPr>
                        <a:t>  </a:t>
                      </a:r>
                      <a:r>
                        <a:rPr lang="en-US" sz="1400" b="0" i="0" dirty="0" err="1">
                          <a:latin typeface="+mn-lt"/>
                          <a:ea typeface="Calibri"/>
                          <a:cs typeface="Calibri"/>
                        </a:rPr>
                        <a:t>cáo</a:t>
                      </a:r>
                      <a:r>
                        <a:rPr lang="en-US" sz="1400" b="0" i="0" dirty="0">
                          <a:latin typeface="+mn-lt"/>
                          <a:ea typeface="Calibri"/>
                          <a:cs typeface="Calibri"/>
                        </a:rPr>
                        <a:t>, </a:t>
                      </a:r>
                      <a:r>
                        <a:rPr lang="en-US" sz="1400" b="0" i="0" dirty="0" err="1">
                          <a:latin typeface="+mn-lt"/>
                          <a:ea typeface="Calibri"/>
                          <a:cs typeface="Calibri"/>
                        </a:rPr>
                        <a:t>đánh</a:t>
                      </a:r>
                      <a:r>
                        <a:rPr lang="en-US" sz="1400" b="0" i="0" dirty="0">
                          <a:latin typeface="+mn-lt"/>
                          <a:ea typeface="Calibri"/>
                          <a:cs typeface="Calibri"/>
                        </a:rPr>
                        <a:t> </a:t>
                      </a:r>
                      <a:r>
                        <a:rPr lang="en-US" sz="1400" b="0" i="0" dirty="0" err="1">
                          <a:latin typeface="+mn-lt"/>
                          <a:ea typeface="Calibri"/>
                          <a:cs typeface="Calibri"/>
                        </a:rPr>
                        <a:t>giá</a:t>
                      </a:r>
                      <a:r>
                        <a:rPr lang="en-US" sz="1400" b="0" i="0" dirty="0">
                          <a:latin typeface="+mn-lt"/>
                          <a:ea typeface="Calibri"/>
                          <a:cs typeface="Calibri"/>
                        </a:rPr>
                        <a:t> </a:t>
                      </a:r>
                      <a:r>
                        <a:rPr lang="en-US" sz="1400" b="0" i="0" dirty="0" err="1">
                          <a:latin typeface="+mn-lt"/>
                          <a:ea typeface="Calibri"/>
                          <a:cs typeface="Calibri"/>
                        </a:rPr>
                        <a:t>tính</a:t>
                      </a:r>
                      <a:r>
                        <a:rPr lang="en-US" sz="1400" b="0" i="0" dirty="0">
                          <a:latin typeface="+mn-lt"/>
                          <a:ea typeface="Calibri"/>
                          <a:cs typeface="Calibri"/>
                        </a:rPr>
                        <a:t> coupling cohesion, SOLID, clean code</a:t>
                      </a:r>
                      <a:endParaRPr lang="en-US" sz="1400" b="0" i="0" dirty="0" err="1">
                        <a:latin typeface="+mn-lt"/>
                        <a:ea typeface="Calibri"/>
                        <a:cs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3111043"/>
                  </a:ext>
                </a:extLst>
              </a:tr>
              <a:tr h="580318">
                <a:tc>
                  <a:txBody>
                    <a:bodyPr/>
                    <a:lstStyle/>
                    <a:p>
                      <a:pPr algn="l"/>
                      <a:r>
                        <a:rPr lang="en-US" dirty="0">
                          <a:solidFill>
                            <a:schemeClr val="tx1"/>
                          </a:solidFill>
                        </a:rPr>
                        <a:t>Nguyễn Tiến Tuấn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20194202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dirty="0" err="1">
                          <a:effectLst/>
                          <a:latin typeface="+mn-lt"/>
                        </a:rPr>
                        <a:t>Vấn</a:t>
                      </a:r>
                      <a:r>
                        <a:rPr lang="en-US" sz="1400" b="0" i="0" dirty="0">
                          <a:effectLst/>
                          <a:latin typeface="+mn-lt"/>
                        </a:rPr>
                        <a:t> </a:t>
                      </a:r>
                      <a:r>
                        <a:rPr lang="en-US" sz="1400" b="0" i="0" dirty="0" err="1">
                          <a:effectLst/>
                          <a:latin typeface="+mn-lt"/>
                        </a:rPr>
                        <a:t>đề</a:t>
                      </a:r>
                      <a:r>
                        <a:rPr lang="en-US" sz="1400" b="0" i="0" dirty="0">
                          <a:effectLst/>
                          <a:latin typeface="+mn-lt"/>
                        </a:rPr>
                        <a:t> 4+6, </a:t>
                      </a:r>
                      <a:r>
                        <a:rPr lang="en-US" sz="1400" b="0" i="0" dirty="0" err="1">
                          <a:effectLst/>
                          <a:latin typeface="+mn-lt"/>
                        </a:rPr>
                        <a:t>làm</a:t>
                      </a:r>
                      <a:r>
                        <a:rPr lang="en-US" sz="1400" b="0" i="0" dirty="0">
                          <a:effectLst/>
                          <a:latin typeface="+mn-lt"/>
                        </a:rPr>
                        <a:t> slide, </a:t>
                      </a:r>
                      <a:r>
                        <a:rPr lang="en-US" sz="1400" b="0" i="0" dirty="0" err="1">
                          <a:effectLst/>
                          <a:latin typeface="+mn-lt"/>
                        </a:rPr>
                        <a:t>báo</a:t>
                      </a:r>
                      <a:r>
                        <a:rPr lang="en-US" sz="1400" b="0" i="0" dirty="0">
                          <a:effectLst/>
                          <a:latin typeface="+mn-lt"/>
                        </a:rPr>
                        <a:t>  </a:t>
                      </a:r>
                      <a:r>
                        <a:rPr lang="en-US" sz="1400" b="0" i="0" dirty="0" err="1">
                          <a:effectLst/>
                          <a:latin typeface="+mn-lt"/>
                        </a:rPr>
                        <a:t>cáo</a:t>
                      </a:r>
                      <a:r>
                        <a:rPr lang="en-US" sz="1400" b="0" i="0" dirty="0">
                          <a:effectLst/>
                          <a:latin typeface="+mn-lt"/>
                        </a:rPr>
                        <a:t>, </a:t>
                      </a:r>
                      <a:r>
                        <a:rPr lang="en-US" sz="1400" b="0" i="0" dirty="0" err="1">
                          <a:effectLst/>
                          <a:latin typeface="+mn-lt"/>
                        </a:rPr>
                        <a:t>đánh</a:t>
                      </a:r>
                      <a:r>
                        <a:rPr lang="en-US" sz="1400" b="0" i="0" dirty="0">
                          <a:effectLst/>
                          <a:latin typeface="+mn-lt"/>
                        </a:rPr>
                        <a:t> </a:t>
                      </a:r>
                      <a:r>
                        <a:rPr lang="en-US" sz="1400" b="0" i="0" dirty="0" err="1">
                          <a:effectLst/>
                          <a:latin typeface="+mn-lt"/>
                        </a:rPr>
                        <a:t>giá</a:t>
                      </a:r>
                      <a:r>
                        <a:rPr lang="en-US" sz="1400" b="0" i="0" dirty="0">
                          <a:effectLst/>
                          <a:latin typeface="+mn-lt"/>
                        </a:rPr>
                        <a:t> coupling cohesion, </a:t>
                      </a:r>
                      <a:r>
                        <a:rPr lang="en-US" sz="1400" b="0" i="0" dirty="0" err="1">
                          <a:effectLst/>
                          <a:latin typeface="+mn-lt"/>
                        </a:rPr>
                        <a:t>đánh</a:t>
                      </a:r>
                      <a:r>
                        <a:rPr lang="en-US" sz="1400" b="0" i="0" dirty="0">
                          <a:effectLst/>
                          <a:latin typeface="+mn-lt"/>
                        </a:rPr>
                        <a:t> </a:t>
                      </a:r>
                      <a:r>
                        <a:rPr lang="en-US" sz="1400" b="0" i="0" dirty="0" err="1">
                          <a:effectLst/>
                          <a:latin typeface="+mn-lt"/>
                        </a:rPr>
                        <a:t>giá</a:t>
                      </a:r>
                      <a:r>
                        <a:rPr lang="en-US" sz="1400" b="0" i="0" dirty="0">
                          <a:effectLst/>
                          <a:latin typeface="+mn-lt"/>
                        </a:rPr>
                        <a:t> </a:t>
                      </a:r>
                      <a:r>
                        <a:rPr lang="en-US" sz="1400" b="0" i="0" dirty="0" err="1">
                          <a:effectLst/>
                          <a:latin typeface="+mn-lt"/>
                        </a:rPr>
                        <a:t>tính</a:t>
                      </a:r>
                      <a:r>
                        <a:rPr lang="en-US" sz="1400" b="0" i="0" dirty="0">
                          <a:effectLst/>
                          <a:latin typeface="+mn-lt"/>
                        </a:rPr>
                        <a:t> SOLID, clean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9263024"/>
                  </a:ext>
                </a:extLst>
              </a:tr>
            </a:tbl>
          </a:graphicData>
        </a:graphic>
      </p:graphicFrame>
    </p:spTree>
    <p:extLst>
      <p:ext uri="{BB962C8B-B14F-4D97-AF65-F5344CB8AC3E}">
        <p14:creationId xmlns:p14="http://schemas.microsoft.com/office/powerpoint/2010/main" val="176366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235250" y="12754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sz="3200">
                <a:latin typeface="+mj-lt"/>
              </a:rPr>
              <a:t>2. Tổng quan</a:t>
            </a:r>
            <a:endParaRPr sz="3200">
              <a:latin typeface="+mj-lt"/>
            </a:endParaRPr>
          </a:p>
        </p:txBody>
      </p:sp>
      <p:sp>
        <p:nvSpPr>
          <p:cNvPr id="148" name="Google Shape;148;p31"/>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285750" indent="-285750" algn="just">
              <a:lnSpc>
                <a:spcPct val="100000"/>
              </a:lnSpc>
              <a:spcBef>
                <a:spcPts val="0"/>
              </a:spcBef>
              <a:buSzPct val="100000"/>
              <a:buFont typeface="Arial" panose="020B0604020202020204" pitchFamily="34" charset="0"/>
              <a:buChar char="•"/>
            </a:pPr>
            <a:r>
              <a:rPr lang="vi">
                <a:latin typeface="Arial"/>
                <a:ea typeface="Arial"/>
                <a:cs typeface="Times New Roman"/>
                <a:sym typeface="Arial"/>
              </a:rPr>
              <a:t>Phần mềm AIMS là 1 </a:t>
            </a:r>
            <a:r>
              <a:rPr lang="vi" err="1">
                <a:latin typeface="Arial"/>
                <a:ea typeface="Arial"/>
                <a:cs typeface="Times New Roman"/>
                <a:sym typeface="Arial"/>
              </a:rPr>
              <a:t>web</a:t>
            </a:r>
            <a:r>
              <a:rPr lang="vi">
                <a:latin typeface="Arial"/>
                <a:ea typeface="Arial"/>
                <a:cs typeface="Times New Roman"/>
                <a:sym typeface="Arial"/>
              </a:rPr>
              <a:t> bán hàng với các sản phẩm: sách, đĩa CD và DVD. Người dùng muốn mua sản phẩm nào sẽ thêm sản phẩm đó vào giỏ hàng</a:t>
            </a:r>
            <a:endParaRPr lang="vi-VN">
              <a:latin typeface="Arial"/>
              <a:ea typeface="Arial"/>
              <a:cs typeface="Arial"/>
            </a:endParaRPr>
          </a:p>
          <a:p>
            <a:pPr marL="285750" indent="-285750" algn="just">
              <a:lnSpc>
                <a:spcPct val="100000"/>
              </a:lnSpc>
              <a:spcBef>
                <a:spcPts val="0"/>
              </a:spcBef>
              <a:buSzPct val="100000"/>
              <a:buFont typeface="Arial" panose="020B0604020202020204" pitchFamily="34" charset="0"/>
              <a:buChar char="•"/>
            </a:pPr>
            <a:r>
              <a:rPr lang="en-US">
                <a:latin typeface="Arial"/>
                <a:ea typeface="Arial"/>
                <a:cs typeface="Times New Roman"/>
                <a:sym typeface="Arial"/>
              </a:rPr>
              <a:t>Sau </a:t>
            </a:r>
            <a:r>
              <a:rPr lang="en-US" err="1">
                <a:latin typeface="Arial"/>
                <a:ea typeface="Arial"/>
                <a:cs typeface="Times New Roman"/>
                <a:sym typeface="Arial"/>
              </a:rPr>
              <a:t>đó</a:t>
            </a:r>
            <a:r>
              <a:rPr lang="en-US">
                <a:latin typeface="Arial"/>
                <a:ea typeface="Arial"/>
                <a:cs typeface="Times New Roman"/>
                <a:sym typeface="Arial"/>
              </a:rPr>
              <a:t> </a:t>
            </a:r>
            <a:r>
              <a:rPr lang="en-US" err="1">
                <a:latin typeface="Arial"/>
                <a:ea typeface="Arial"/>
                <a:cs typeface="Times New Roman"/>
                <a:sym typeface="Arial"/>
              </a:rPr>
              <a:t>người</a:t>
            </a:r>
            <a:r>
              <a:rPr lang="en-US">
                <a:latin typeface="Arial"/>
                <a:ea typeface="Arial"/>
                <a:cs typeface="Times New Roman"/>
                <a:sym typeface="Arial"/>
              </a:rPr>
              <a:t> </a:t>
            </a:r>
            <a:r>
              <a:rPr lang="en-US" err="1">
                <a:latin typeface="Arial"/>
                <a:ea typeface="Arial"/>
                <a:cs typeface="Times New Roman"/>
                <a:sym typeface="Arial"/>
              </a:rPr>
              <a:t>dùng</a:t>
            </a:r>
            <a:r>
              <a:rPr lang="en-US">
                <a:latin typeface="Arial"/>
                <a:ea typeface="Arial"/>
                <a:cs typeface="Times New Roman"/>
                <a:sym typeface="Arial"/>
              </a:rPr>
              <a:t> </a:t>
            </a:r>
            <a:r>
              <a:rPr lang="en-US" err="1">
                <a:latin typeface="Arial"/>
                <a:ea typeface="Arial"/>
                <a:cs typeface="Times New Roman"/>
                <a:sym typeface="Arial"/>
              </a:rPr>
              <a:t>có</a:t>
            </a:r>
            <a:r>
              <a:rPr lang="en-US">
                <a:latin typeface="Arial"/>
                <a:ea typeface="Arial"/>
                <a:cs typeface="Times New Roman"/>
                <a:sym typeface="Arial"/>
              </a:rPr>
              <a:t> </a:t>
            </a:r>
            <a:r>
              <a:rPr lang="en-US" err="1">
                <a:latin typeface="Arial"/>
                <a:ea typeface="Arial"/>
                <a:cs typeface="Times New Roman"/>
                <a:sym typeface="Arial"/>
              </a:rPr>
              <a:t>thể</a:t>
            </a:r>
            <a:r>
              <a:rPr lang="en-US">
                <a:latin typeface="Arial"/>
                <a:ea typeface="Arial"/>
                <a:cs typeface="Times New Roman"/>
                <a:sym typeface="Arial"/>
              </a:rPr>
              <a:t> </a:t>
            </a:r>
            <a:r>
              <a:rPr lang="en-US" err="1">
                <a:latin typeface="Arial"/>
                <a:ea typeface="Arial"/>
                <a:cs typeface="Times New Roman"/>
                <a:sym typeface="Arial"/>
              </a:rPr>
              <a:t>thanh</a:t>
            </a:r>
            <a:r>
              <a:rPr lang="en-US">
                <a:latin typeface="Arial"/>
                <a:ea typeface="Arial"/>
                <a:cs typeface="Times New Roman"/>
                <a:sym typeface="Arial"/>
              </a:rPr>
              <a:t> </a:t>
            </a:r>
            <a:r>
              <a:rPr lang="en-US" err="1">
                <a:latin typeface="Arial"/>
                <a:ea typeface="Arial"/>
                <a:cs typeface="Times New Roman"/>
                <a:sym typeface="Arial"/>
              </a:rPr>
              <a:t>toán</a:t>
            </a:r>
            <a:r>
              <a:rPr lang="en-US">
                <a:latin typeface="Arial"/>
                <a:ea typeface="Arial"/>
                <a:cs typeface="Times New Roman"/>
                <a:sym typeface="Arial"/>
              </a:rPr>
              <a:t> </a:t>
            </a:r>
            <a:r>
              <a:rPr lang="en-US" err="1">
                <a:latin typeface="Arial"/>
                <a:ea typeface="Arial"/>
                <a:cs typeface="Times New Roman"/>
                <a:sym typeface="Arial"/>
              </a:rPr>
              <a:t>bằng</a:t>
            </a:r>
            <a:r>
              <a:rPr lang="en-US">
                <a:latin typeface="Arial"/>
                <a:ea typeface="Arial"/>
                <a:cs typeface="Times New Roman"/>
                <a:sym typeface="Arial"/>
              </a:rPr>
              <a:t> </a:t>
            </a:r>
            <a:r>
              <a:rPr lang="en-US" err="1">
                <a:latin typeface="Arial"/>
                <a:ea typeface="Arial"/>
                <a:cs typeface="Times New Roman"/>
                <a:sym typeface="Arial"/>
              </a:rPr>
              <a:t>hình</a:t>
            </a:r>
            <a:r>
              <a:rPr lang="en-US">
                <a:latin typeface="Arial"/>
                <a:ea typeface="Arial"/>
                <a:cs typeface="Times New Roman"/>
                <a:sym typeface="Arial"/>
              </a:rPr>
              <a:t> </a:t>
            </a:r>
            <a:r>
              <a:rPr lang="en-US" err="1">
                <a:latin typeface="Arial"/>
                <a:ea typeface="Arial"/>
                <a:cs typeface="Times New Roman"/>
                <a:sym typeface="Arial"/>
              </a:rPr>
              <a:t>thức</a:t>
            </a:r>
            <a:r>
              <a:rPr lang="en-US">
                <a:latin typeface="Arial"/>
                <a:ea typeface="Arial"/>
                <a:cs typeface="Times New Roman"/>
                <a:sym typeface="Arial"/>
              </a:rPr>
              <a:t> credit card. Sau </a:t>
            </a:r>
            <a:r>
              <a:rPr lang="en-US" err="1">
                <a:latin typeface="Arial"/>
                <a:ea typeface="Arial"/>
                <a:cs typeface="Times New Roman"/>
                <a:sym typeface="Arial"/>
              </a:rPr>
              <a:t>đó</a:t>
            </a:r>
            <a:r>
              <a:rPr lang="en-US">
                <a:latin typeface="Arial"/>
                <a:ea typeface="Arial"/>
                <a:cs typeface="Times New Roman"/>
                <a:sym typeface="Arial"/>
              </a:rPr>
              <a:t> </a:t>
            </a:r>
            <a:r>
              <a:rPr lang="en-US" err="1">
                <a:latin typeface="Arial"/>
                <a:ea typeface="Arial"/>
                <a:cs typeface="Times New Roman"/>
                <a:sym typeface="Arial"/>
              </a:rPr>
              <a:t>người</a:t>
            </a:r>
            <a:r>
              <a:rPr lang="en-US">
                <a:latin typeface="Arial"/>
                <a:ea typeface="Arial"/>
                <a:cs typeface="Times New Roman"/>
                <a:sym typeface="Arial"/>
              </a:rPr>
              <a:t> </a:t>
            </a:r>
            <a:r>
              <a:rPr lang="en-US" err="1">
                <a:latin typeface="Arial"/>
                <a:ea typeface="Arial"/>
                <a:cs typeface="Times New Roman"/>
                <a:sym typeface="Arial"/>
              </a:rPr>
              <a:t>dùng</a:t>
            </a:r>
            <a:r>
              <a:rPr lang="en-US">
                <a:latin typeface="Arial"/>
                <a:ea typeface="Arial"/>
                <a:cs typeface="Times New Roman"/>
                <a:sym typeface="Arial"/>
              </a:rPr>
              <a:t> </a:t>
            </a:r>
            <a:r>
              <a:rPr lang="en-US" err="1">
                <a:latin typeface="Arial"/>
                <a:ea typeface="Arial"/>
                <a:cs typeface="Times New Roman"/>
                <a:sym typeface="Arial"/>
              </a:rPr>
              <a:t>điền</a:t>
            </a:r>
            <a:r>
              <a:rPr lang="en-US">
                <a:latin typeface="Arial"/>
                <a:ea typeface="Arial"/>
                <a:cs typeface="Times New Roman"/>
                <a:sym typeface="Arial"/>
              </a:rPr>
              <a:t> </a:t>
            </a:r>
            <a:r>
              <a:rPr lang="en-US" err="1">
                <a:latin typeface="Arial"/>
                <a:ea typeface="Arial"/>
                <a:cs typeface="Times New Roman"/>
                <a:sym typeface="Arial"/>
              </a:rPr>
              <a:t>các</a:t>
            </a:r>
            <a:r>
              <a:rPr lang="en-US">
                <a:latin typeface="Arial"/>
                <a:ea typeface="Arial"/>
                <a:cs typeface="Times New Roman"/>
                <a:sym typeface="Arial"/>
              </a:rPr>
              <a:t> </a:t>
            </a:r>
            <a:r>
              <a:rPr lang="en-US" err="1">
                <a:latin typeface="Arial"/>
                <a:ea typeface="Arial"/>
                <a:cs typeface="Times New Roman"/>
                <a:sym typeface="Arial"/>
              </a:rPr>
              <a:t>thông</a:t>
            </a:r>
            <a:r>
              <a:rPr lang="en-US">
                <a:latin typeface="Arial"/>
                <a:ea typeface="Arial"/>
                <a:cs typeface="Times New Roman"/>
                <a:sym typeface="Arial"/>
              </a:rPr>
              <a:t> tin </a:t>
            </a:r>
            <a:r>
              <a:rPr lang="en-US" err="1">
                <a:latin typeface="Arial"/>
                <a:ea typeface="Arial"/>
                <a:cs typeface="Times New Roman"/>
                <a:sym typeface="Arial"/>
              </a:rPr>
              <a:t>vận</a:t>
            </a:r>
            <a:r>
              <a:rPr lang="en-US">
                <a:latin typeface="Arial"/>
                <a:ea typeface="Arial"/>
                <a:cs typeface="Times New Roman"/>
                <a:sym typeface="Arial"/>
              </a:rPr>
              <a:t> </a:t>
            </a:r>
            <a:r>
              <a:rPr lang="en-US" err="1">
                <a:latin typeface="Arial"/>
                <a:ea typeface="Arial"/>
                <a:cs typeface="Times New Roman"/>
                <a:sym typeface="Arial"/>
              </a:rPr>
              <a:t>chuyển</a:t>
            </a:r>
            <a:r>
              <a:rPr lang="en-US">
                <a:latin typeface="Arial"/>
                <a:ea typeface="Arial"/>
                <a:cs typeface="Times New Roman"/>
                <a:sym typeface="Arial"/>
              </a:rPr>
              <a:t> </a:t>
            </a:r>
            <a:r>
              <a:rPr lang="en-US" err="1">
                <a:latin typeface="Arial"/>
                <a:ea typeface="Arial"/>
                <a:cs typeface="Times New Roman"/>
                <a:sym typeface="Arial"/>
              </a:rPr>
              <a:t>để</a:t>
            </a:r>
            <a:r>
              <a:rPr lang="en-US">
                <a:latin typeface="Arial"/>
                <a:ea typeface="Arial"/>
                <a:cs typeface="Times New Roman"/>
                <a:sym typeface="Arial"/>
              </a:rPr>
              <a:t> </a:t>
            </a:r>
            <a:r>
              <a:rPr lang="en-US" err="1">
                <a:latin typeface="Arial"/>
                <a:ea typeface="Arial"/>
                <a:cs typeface="Times New Roman"/>
                <a:sym typeface="Arial"/>
              </a:rPr>
              <a:t>sản</a:t>
            </a:r>
            <a:r>
              <a:rPr lang="en-US">
                <a:latin typeface="Arial"/>
                <a:ea typeface="Arial"/>
                <a:cs typeface="Times New Roman"/>
                <a:sym typeface="Arial"/>
              </a:rPr>
              <a:t> </a:t>
            </a:r>
            <a:r>
              <a:rPr lang="en-US" err="1">
                <a:latin typeface="Arial"/>
                <a:ea typeface="Arial"/>
                <a:cs typeface="Times New Roman"/>
                <a:sym typeface="Arial"/>
              </a:rPr>
              <a:t>phẩm</a:t>
            </a:r>
            <a:r>
              <a:rPr lang="en-US">
                <a:latin typeface="Arial"/>
                <a:ea typeface="Arial"/>
                <a:cs typeface="Times New Roman"/>
                <a:sym typeface="Arial"/>
              </a:rPr>
              <a:t> </a:t>
            </a:r>
            <a:r>
              <a:rPr lang="en-US" err="1">
                <a:latin typeface="Arial"/>
                <a:ea typeface="Arial"/>
                <a:cs typeface="Times New Roman"/>
                <a:sym typeface="Arial"/>
              </a:rPr>
              <a:t>được</a:t>
            </a:r>
            <a:r>
              <a:rPr lang="en-US">
                <a:latin typeface="Arial"/>
                <a:ea typeface="Arial"/>
                <a:cs typeface="Times New Roman"/>
                <a:sym typeface="Arial"/>
              </a:rPr>
              <a:t> </a:t>
            </a:r>
            <a:r>
              <a:rPr lang="en-US" err="1">
                <a:latin typeface="Arial"/>
                <a:ea typeface="Arial"/>
                <a:cs typeface="Times New Roman"/>
                <a:sym typeface="Arial"/>
              </a:rPr>
              <a:t>giao</a:t>
            </a:r>
            <a:r>
              <a:rPr lang="en-US">
                <a:latin typeface="Arial"/>
                <a:ea typeface="Arial"/>
                <a:cs typeface="Times New Roman"/>
                <a:sym typeface="Arial"/>
              </a:rPr>
              <a:t> </a:t>
            </a:r>
            <a:r>
              <a:rPr lang="en-US" err="1">
                <a:latin typeface="Arial"/>
                <a:ea typeface="Arial"/>
                <a:cs typeface="Times New Roman"/>
                <a:sym typeface="Arial"/>
              </a:rPr>
              <a:t>đến</a:t>
            </a:r>
            <a:r>
              <a:rPr lang="en-US">
                <a:latin typeface="Arial"/>
                <a:ea typeface="Arial"/>
                <a:cs typeface="Times New Roman"/>
                <a:sym typeface="Arial"/>
              </a:rPr>
              <a:t> </a:t>
            </a:r>
            <a:r>
              <a:rPr lang="en-US" err="1">
                <a:latin typeface="Arial"/>
                <a:ea typeface="Arial"/>
                <a:cs typeface="Times New Roman"/>
                <a:sym typeface="Arial"/>
              </a:rPr>
              <a:t>đúng</a:t>
            </a:r>
            <a:r>
              <a:rPr lang="en-US">
                <a:latin typeface="Arial"/>
                <a:ea typeface="Arial"/>
                <a:cs typeface="Times New Roman"/>
                <a:sym typeface="Arial"/>
              </a:rPr>
              <a:t> </a:t>
            </a:r>
            <a:r>
              <a:rPr lang="en-US" err="1">
                <a:latin typeface="Arial"/>
                <a:ea typeface="Arial"/>
                <a:cs typeface="Times New Roman"/>
                <a:sym typeface="Arial"/>
              </a:rPr>
              <a:t>người</a:t>
            </a:r>
            <a:r>
              <a:rPr lang="en-US">
                <a:latin typeface="Arial"/>
                <a:ea typeface="Arial"/>
                <a:cs typeface="Times New Roman"/>
                <a:sym typeface="Arial"/>
              </a:rPr>
              <a:t>.</a:t>
            </a:r>
            <a:endParaRPr lang="vi">
              <a:latin typeface="Arial"/>
              <a:ea typeface="Arial"/>
              <a:cs typeface="Times New Roman"/>
            </a:endParaRPr>
          </a:p>
          <a:p>
            <a:pPr marL="0" lvl="0" indent="0" algn="just" rtl="0">
              <a:lnSpc>
                <a:spcPct val="150000"/>
              </a:lnSpc>
              <a:spcBef>
                <a:spcPts val="0"/>
              </a:spcBef>
              <a:spcAft>
                <a:spcPts val="0"/>
              </a:spcAft>
              <a:buClr>
                <a:schemeClr val="dk1"/>
              </a:buClr>
              <a:buSzPts val="1100"/>
              <a:buFont typeface="Arial"/>
              <a:buNone/>
            </a:pPr>
            <a:endParaRPr lang="vi" sz="1800">
              <a:solidFill>
                <a:srgbClr val="FF0000"/>
              </a:solidFill>
              <a:latin typeface="+mn-lt"/>
              <a:ea typeface="Arial"/>
              <a:cs typeface="Arial"/>
            </a:endParaRPr>
          </a:p>
          <a:p>
            <a:pPr marL="0" lvl="0" indent="0" algn="l" rtl="0">
              <a:spcBef>
                <a:spcPts val="1000"/>
              </a:spcBef>
              <a:spcAft>
                <a:spcPts val="0"/>
              </a:spcAft>
              <a:buNone/>
            </a:pPr>
            <a:endParaRPr>
              <a:latin typeface="+mj-lt"/>
            </a:endParaRPr>
          </a:p>
        </p:txBody>
      </p:sp>
      <p:pic>
        <p:nvPicPr>
          <p:cNvPr id="2" name="Hình ảnh 1" descr="aims_cover_image.png">
            <a:extLst>
              <a:ext uri="{FF2B5EF4-FFF2-40B4-BE49-F238E27FC236}">
                <a16:creationId xmlns:a16="http://schemas.microsoft.com/office/drawing/2014/main" id="{FB3ADA6D-9200-CBC8-5213-59070B53E703}"/>
              </a:ext>
            </a:extLst>
          </p:cNvPr>
          <p:cNvPicPr>
            <a:picLocks noChangeAspect="1"/>
          </p:cNvPicPr>
          <p:nvPr/>
        </p:nvPicPr>
        <p:blipFill>
          <a:blip r:embed="rId3"/>
          <a:stretch>
            <a:fillRect/>
          </a:stretch>
        </p:blipFill>
        <p:spPr>
          <a:xfrm>
            <a:off x="3074504" y="2213319"/>
            <a:ext cx="3554895" cy="23574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235250" y="12754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sz="3200">
                <a:latin typeface="+mj-lt"/>
              </a:rPr>
              <a:t>2. Tổng quan</a:t>
            </a:r>
            <a:endParaRPr sz="3200">
              <a:latin typeface="+mj-lt"/>
            </a:endParaRPr>
          </a:p>
        </p:txBody>
      </p:sp>
      <p:sp>
        <p:nvSpPr>
          <p:cNvPr id="148" name="Google Shape;148;p31"/>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285750" indent="-285750" algn="just">
              <a:lnSpc>
                <a:spcPct val="100000"/>
              </a:lnSpc>
              <a:spcBef>
                <a:spcPts val="0"/>
              </a:spcBef>
              <a:buSzPct val="100000"/>
              <a:buFont typeface="Arial" panose="020B0604020202020204" pitchFamily="34" charset="0"/>
              <a:buChar char="•"/>
            </a:pPr>
            <a:r>
              <a:rPr lang="vi" err="1">
                <a:latin typeface="Arial"/>
                <a:ea typeface="Arial"/>
                <a:cs typeface="Times New Roman"/>
                <a:sym typeface="Arial"/>
              </a:rPr>
              <a:t>Usecase</a:t>
            </a:r>
            <a:r>
              <a:rPr lang="vi">
                <a:latin typeface="Arial"/>
                <a:ea typeface="Arial"/>
                <a:cs typeface="Times New Roman"/>
                <a:sym typeface="Arial"/>
              </a:rPr>
              <a:t> Tổng quan</a:t>
            </a:r>
            <a:endParaRPr lang="vi">
              <a:latin typeface="Arial"/>
              <a:ea typeface="Arial"/>
              <a:cs typeface="Times New Roman"/>
            </a:endParaRPr>
          </a:p>
          <a:p>
            <a:pPr marL="0" lvl="0" indent="0" algn="just" rtl="0">
              <a:lnSpc>
                <a:spcPct val="150000"/>
              </a:lnSpc>
              <a:spcBef>
                <a:spcPts val="0"/>
              </a:spcBef>
              <a:spcAft>
                <a:spcPts val="0"/>
              </a:spcAft>
              <a:buClr>
                <a:schemeClr val="dk1"/>
              </a:buClr>
              <a:buSzPts val="1100"/>
              <a:buFont typeface="Arial"/>
              <a:buNone/>
            </a:pPr>
            <a:endParaRPr lang="vi" sz="1800">
              <a:solidFill>
                <a:srgbClr val="FF0000"/>
              </a:solidFill>
              <a:latin typeface="+mn-lt"/>
              <a:ea typeface="Arial"/>
              <a:cs typeface="Arial"/>
            </a:endParaRPr>
          </a:p>
          <a:p>
            <a:pPr marL="0" lvl="0" indent="0" algn="l" rtl="0">
              <a:spcBef>
                <a:spcPts val="1000"/>
              </a:spcBef>
              <a:spcAft>
                <a:spcPts val="0"/>
              </a:spcAft>
              <a:buNone/>
            </a:pPr>
            <a:endParaRPr>
              <a:latin typeface="+mj-lt"/>
            </a:endParaRPr>
          </a:p>
        </p:txBody>
      </p:sp>
      <p:pic>
        <p:nvPicPr>
          <p:cNvPr id="2" name="Hình ảnh 1" descr="Ảnh có chứa biểu đồ, văn bản, hàng, vòng tròn&#10;&#10;Mô tả được tự động tạo">
            <a:extLst>
              <a:ext uri="{FF2B5EF4-FFF2-40B4-BE49-F238E27FC236}">
                <a16:creationId xmlns:a16="http://schemas.microsoft.com/office/drawing/2014/main" id="{902626A0-17E4-6BC1-F201-D05A348BB968}"/>
              </a:ext>
            </a:extLst>
          </p:cNvPr>
          <p:cNvPicPr>
            <a:picLocks noChangeAspect="1"/>
          </p:cNvPicPr>
          <p:nvPr/>
        </p:nvPicPr>
        <p:blipFill>
          <a:blip r:embed="rId3"/>
          <a:stretch>
            <a:fillRect/>
          </a:stretch>
        </p:blipFill>
        <p:spPr>
          <a:xfrm>
            <a:off x="1888023" y="1134718"/>
            <a:ext cx="5368783" cy="3436574"/>
          </a:xfrm>
          <a:prstGeom prst="rect">
            <a:avLst/>
          </a:prstGeom>
        </p:spPr>
      </p:pic>
    </p:spTree>
    <p:extLst>
      <p:ext uri="{BB962C8B-B14F-4D97-AF65-F5344CB8AC3E}">
        <p14:creationId xmlns:p14="http://schemas.microsoft.com/office/powerpoint/2010/main" val="311567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234950" y="124227"/>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sz="3200">
                <a:latin typeface="+mj-lt"/>
              </a:rPr>
              <a:t>2. Tổng quan</a:t>
            </a:r>
            <a:endParaRPr sz="3200">
              <a:latin typeface="+mj-lt"/>
            </a:endParaRPr>
          </a:p>
        </p:txBody>
      </p:sp>
      <p:sp>
        <p:nvSpPr>
          <p:cNvPr id="155" name="Google Shape;155;p32"/>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indent="0">
              <a:buNone/>
            </a:pPr>
            <a:r>
              <a:rPr lang="vi" sz="2200" b="1">
                <a:latin typeface="Arial"/>
              </a:rPr>
              <a:t>2.1 Các chức năng chính</a:t>
            </a:r>
          </a:p>
          <a:p>
            <a:pPr marL="222250" indent="-171450">
              <a:buFont typeface="Calibri"/>
              <a:buChar char="-"/>
            </a:pPr>
            <a:r>
              <a:rPr lang="en-US">
                <a:latin typeface="Arial"/>
                <a:cs typeface="Times New Roman"/>
              </a:rPr>
              <a:t> </a:t>
            </a:r>
            <a:r>
              <a:rPr lang="en-US" err="1">
                <a:latin typeface="Arial"/>
                <a:cs typeface="Times New Roman"/>
              </a:rPr>
              <a:t>Đăng</a:t>
            </a:r>
            <a:r>
              <a:rPr lang="en-US">
                <a:latin typeface="Arial"/>
                <a:cs typeface="Times New Roman"/>
              </a:rPr>
              <a:t> </a:t>
            </a:r>
            <a:r>
              <a:rPr lang="en-US" err="1">
                <a:latin typeface="Arial"/>
                <a:cs typeface="Times New Roman"/>
              </a:rPr>
              <a:t>nhập</a:t>
            </a:r>
            <a:endParaRPr lang="vi">
              <a:latin typeface="Arial"/>
              <a:cs typeface="Times New Roman"/>
            </a:endParaRPr>
          </a:p>
          <a:p>
            <a:pPr>
              <a:buNone/>
            </a:pPr>
            <a:r>
              <a:rPr lang="en-US">
                <a:latin typeface="Arial"/>
                <a:cs typeface="Times New Roman"/>
              </a:rPr>
              <a:t>-  </a:t>
            </a:r>
            <a:r>
              <a:rPr lang="en-US" err="1">
                <a:latin typeface="Arial"/>
                <a:cs typeface="Times New Roman"/>
              </a:rPr>
              <a:t>Thêm</a:t>
            </a:r>
            <a:r>
              <a:rPr lang="en-US">
                <a:latin typeface="Arial"/>
                <a:cs typeface="Times New Roman"/>
              </a:rPr>
              <a:t> </a:t>
            </a:r>
            <a:r>
              <a:rPr lang="en-US" err="1">
                <a:latin typeface="Arial"/>
                <a:cs typeface="Times New Roman"/>
              </a:rPr>
              <a:t>sản</a:t>
            </a:r>
            <a:r>
              <a:rPr lang="en-US">
                <a:latin typeface="Arial"/>
                <a:cs typeface="Times New Roman"/>
              </a:rPr>
              <a:t> </a:t>
            </a:r>
            <a:r>
              <a:rPr lang="en-US" err="1">
                <a:latin typeface="Arial"/>
                <a:cs typeface="Times New Roman"/>
              </a:rPr>
              <a:t>phẩm</a:t>
            </a:r>
            <a:r>
              <a:rPr lang="en-US">
                <a:latin typeface="Arial"/>
                <a:cs typeface="Times New Roman"/>
              </a:rPr>
              <a:t>, </a:t>
            </a:r>
            <a:r>
              <a:rPr lang="en-US" err="1">
                <a:latin typeface="Arial"/>
                <a:cs typeface="Times New Roman"/>
              </a:rPr>
              <a:t>xem</a:t>
            </a:r>
            <a:r>
              <a:rPr lang="en-US">
                <a:latin typeface="Arial"/>
                <a:cs typeface="Times New Roman"/>
              </a:rPr>
              <a:t> </a:t>
            </a:r>
            <a:r>
              <a:rPr lang="en-US" err="1">
                <a:latin typeface="Arial"/>
                <a:cs typeface="Times New Roman"/>
              </a:rPr>
              <a:t>sản</a:t>
            </a:r>
            <a:r>
              <a:rPr lang="en-US">
                <a:latin typeface="Arial"/>
                <a:cs typeface="Times New Roman"/>
              </a:rPr>
              <a:t> </a:t>
            </a:r>
            <a:r>
              <a:rPr lang="en-US" err="1">
                <a:latin typeface="Arial"/>
                <a:cs typeface="Times New Roman"/>
              </a:rPr>
              <a:t>phẩm</a:t>
            </a:r>
          </a:p>
          <a:p>
            <a:pPr>
              <a:buNone/>
            </a:pPr>
            <a:r>
              <a:rPr lang="en-US">
                <a:latin typeface="Arial"/>
                <a:cs typeface="Times New Roman"/>
              </a:rPr>
              <a:t>-   Xem </a:t>
            </a:r>
            <a:r>
              <a:rPr lang="en-US" err="1">
                <a:latin typeface="Arial"/>
                <a:cs typeface="Times New Roman"/>
              </a:rPr>
              <a:t>giỏ</a:t>
            </a:r>
            <a:r>
              <a:rPr lang="en-US">
                <a:latin typeface="Arial"/>
                <a:cs typeface="Times New Roman"/>
              </a:rPr>
              <a:t> </a:t>
            </a:r>
            <a:r>
              <a:rPr lang="en-US" err="1">
                <a:latin typeface="Arial"/>
                <a:cs typeface="Times New Roman"/>
              </a:rPr>
              <a:t>hàng</a:t>
            </a:r>
          </a:p>
          <a:p>
            <a:pPr>
              <a:buNone/>
            </a:pPr>
            <a:r>
              <a:rPr lang="en-US">
                <a:latin typeface="Arial"/>
                <a:cs typeface="Times New Roman"/>
              </a:rPr>
              <a:t>-  Thanh </a:t>
            </a:r>
            <a:r>
              <a:rPr lang="en-US" err="1">
                <a:latin typeface="Arial"/>
                <a:cs typeface="Times New Roman"/>
              </a:rPr>
              <a:t>toán</a:t>
            </a:r>
            <a:endParaRPr lang="vi">
              <a:latin typeface="Arial"/>
              <a:cs typeface="Times New Roman"/>
            </a:endParaRPr>
          </a:p>
          <a:p>
            <a:pPr>
              <a:buNone/>
            </a:pPr>
            <a:r>
              <a:rPr lang="en-US">
                <a:latin typeface="Arial"/>
                <a:cs typeface="Times New Roman"/>
              </a:rPr>
              <a:t>-   </a:t>
            </a:r>
            <a:r>
              <a:rPr lang="en-US" err="1">
                <a:latin typeface="Arial"/>
                <a:cs typeface="Times New Roman"/>
              </a:rPr>
              <a:t>Điền</a:t>
            </a:r>
            <a:r>
              <a:rPr lang="en-US">
                <a:latin typeface="Arial"/>
                <a:cs typeface="Times New Roman"/>
              </a:rPr>
              <a:t> </a:t>
            </a:r>
            <a:r>
              <a:rPr lang="en-US" err="1">
                <a:latin typeface="Arial"/>
                <a:cs typeface="Times New Roman"/>
              </a:rPr>
              <a:t>thông</a:t>
            </a:r>
            <a:r>
              <a:rPr lang="en-US">
                <a:latin typeface="Arial"/>
                <a:cs typeface="Times New Roman"/>
              </a:rPr>
              <a:t> tin </a:t>
            </a:r>
            <a:r>
              <a:rPr lang="en-US" err="1">
                <a:latin typeface="Arial"/>
                <a:cs typeface="Times New Roman"/>
              </a:rPr>
              <a:t>vận</a:t>
            </a:r>
            <a:r>
              <a:rPr lang="en-US">
                <a:latin typeface="Arial"/>
                <a:cs typeface="Times New Roman"/>
              </a:rPr>
              <a:t> </a:t>
            </a:r>
            <a:r>
              <a:rPr lang="en-US" err="1">
                <a:latin typeface="Arial"/>
                <a:cs typeface="Times New Roman"/>
              </a:rPr>
              <a:t>chuyển</a:t>
            </a:r>
            <a:endParaRPr lang="vi">
              <a:latin typeface="Arial"/>
              <a:cs typeface="Times New Roman"/>
            </a:endParaRPr>
          </a:p>
          <a:p>
            <a:pPr marL="0" indent="0">
              <a:buNone/>
            </a:pPr>
            <a:endParaRPr lang="vi">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234950" y="124227"/>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sz="3200">
                <a:latin typeface="+mj-lt"/>
              </a:rPr>
              <a:t>2. Tổng quan</a:t>
            </a:r>
            <a:endParaRPr sz="3200">
              <a:latin typeface="+mj-lt"/>
            </a:endParaRPr>
          </a:p>
        </p:txBody>
      </p:sp>
      <p:sp>
        <p:nvSpPr>
          <p:cNvPr id="155" name="Google Shape;155;p32"/>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indent="0">
              <a:buNone/>
            </a:pPr>
            <a:r>
              <a:rPr lang="vi" sz="2200" b="1">
                <a:latin typeface="Arial"/>
              </a:rPr>
              <a:t>2.2 Cấu trúc mã nguồn </a:t>
            </a:r>
          </a:p>
          <a:p>
            <a:pPr marL="222250" indent="-171450">
              <a:buFont typeface="Calibri"/>
              <a:buChar char="-"/>
            </a:pPr>
            <a:endParaRPr lang="en-US">
              <a:latin typeface="Arial"/>
              <a:cs typeface="Times New Roman"/>
            </a:endParaRPr>
          </a:p>
        </p:txBody>
      </p:sp>
      <p:pic>
        <p:nvPicPr>
          <p:cNvPr id="2" name="Hình ảnh 1" descr="Ảnh có chứa văn bản, ảnh chụp màn hình, biểu đồ, Hình chữ nhật&#10;&#10;Mô tả được tự động tạo">
            <a:extLst>
              <a:ext uri="{FF2B5EF4-FFF2-40B4-BE49-F238E27FC236}">
                <a16:creationId xmlns:a16="http://schemas.microsoft.com/office/drawing/2014/main" id="{8277751D-182C-B1F2-396B-47AA53ADFF6E}"/>
              </a:ext>
            </a:extLst>
          </p:cNvPr>
          <p:cNvPicPr>
            <a:picLocks noChangeAspect="1"/>
          </p:cNvPicPr>
          <p:nvPr/>
        </p:nvPicPr>
        <p:blipFill>
          <a:blip r:embed="rId3"/>
          <a:stretch>
            <a:fillRect/>
          </a:stretch>
        </p:blipFill>
        <p:spPr>
          <a:xfrm>
            <a:off x="2120088" y="1209260"/>
            <a:ext cx="4440000" cy="3602936"/>
          </a:xfrm>
          <a:prstGeom prst="rect">
            <a:avLst/>
          </a:prstGeom>
        </p:spPr>
      </p:pic>
    </p:spTree>
    <p:extLst>
      <p:ext uri="{BB962C8B-B14F-4D97-AF65-F5344CB8AC3E}">
        <p14:creationId xmlns:p14="http://schemas.microsoft.com/office/powerpoint/2010/main" val="2259396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a:t>3. Đánh giá thiết kế cũ</a:t>
            </a:r>
            <a:endParaRPr/>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lvl="0" indent="0" algn="l" rtl="0">
              <a:spcBef>
                <a:spcPts val="1000"/>
              </a:spcBef>
              <a:spcAft>
                <a:spcPts val="0"/>
              </a:spcAft>
              <a:buNone/>
            </a:pPr>
            <a:r>
              <a:rPr lang="vi-VN" sz="2200" b="1">
                <a:latin typeface="Arial"/>
              </a:rPr>
              <a:t>3.1. Đánh giá mức độ </a:t>
            </a:r>
            <a:r>
              <a:rPr lang="vi-VN" sz="2200" b="1" err="1">
                <a:latin typeface="Arial"/>
              </a:rPr>
              <a:t>coupling</a:t>
            </a:r>
          </a:p>
          <a:p>
            <a:pPr marL="457200" lvl="0" indent="-330200" algn="l" rtl="0">
              <a:spcBef>
                <a:spcPts val="1000"/>
              </a:spcBef>
              <a:spcAft>
                <a:spcPts val="0"/>
              </a:spcAft>
              <a:buSzPts val="1600"/>
              <a:buFont typeface="Lato"/>
              <a:buChar char="●"/>
            </a:pPr>
            <a:r>
              <a:rPr lang="vi-VN" b="1" err="1">
                <a:latin typeface="Arial"/>
              </a:rPr>
              <a:t>Content</a:t>
            </a:r>
            <a:r>
              <a:rPr lang="vi-VN" b="1">
                <a:latin typeface="Arial"/>
              </a:rPr>
              <a:t> </a:t>
            </a:r>
            <a:r>
              <a:rPr lang="vi-VN" b="1" err="1">
                <a:latin typeface="Arial"/>
              </a:rPr>
              <a:t>coupling</a:t>
            </a:r>
          </a:p>
          <a:p>
            <a:pPr indent="-311150">
              <a:lnSpc>
                <a:spcPct val="120000"/>
              </a:lnSpc>
              <a:spcBef>
                <a:spcPts val="0"/>
              </a:spcBef>
              <a:buClr>
                <a:srgbClr val="000000"/>
              </a:buClr>
              <a:buSzPts val="1300"/>
              <a:buFont typeface="Wingdings" panose="05000000000000000000" pitchFamily="2" charset="2"/>
              <a:buChar char="q"/>
            </a:pPr>
            <a:r>
              <a:rPr lang="vi-VN" sz="1400">
                <a:latin typeface="Arial"/>
                <a:cs typeface="Arial"/>
              </a:rPr>
              <a:t>Order.java: </a:t>
            </a:r>
            <a:r>
              <a:rPr lang="vi-VN" sz="1400" err="1">
                <a:latin typeface="Arial"/>
                <a:cs typeface="Arial"/>
              </a:rPr>
              <a:t>Tại</a:t>
            </a:r>
            <a:r>
              <a:rPr lang="vi-VN" sz="1400">
                <a:latin typeface="Arial"/>
                <a:cs typeface="Arial"/>
              </a:rPr>
              <a:t> </a:t>
            </a:r>
            <a:r>
              <a:rPr lang="vi-VN" sz="1400" err="1">
                <a:latin typeface="Arial"/>
                <a:cs typeface="Arial"/>
              </a:rPr>
              <a:t>phương</a:t>
            </a:r>
            <a:r>
              <a:rPr lang="vi-VN" sz="1400">
                <a:latin typeface="Arial"/>
                <a:cs typeface="Arial"/>
              </a:rPr>
              <a:t> </a:t>
            </a:r>
            <a:r>
              <a:rPr lang="vi-VN" sz="1400" err="1">
                <a:latin typeface="Arial"/>
                <a:cs typeface="Arial"/>
              </a:rPr>
              <a:t>thức</a:t>
            </a:r>
            <a:r>
              <a:rPr lang="vi-VN" sz="1400">
                <a:latin typeface="Arial"/>
                <a:cs typeface="Arial"/>
              </a:rPr>
              <a:t> </a:t>
            </a:r>
            <a:r>
              <a:rPr lang="vi-VN" sz="1400" err="1">
                <a:latin typeface="Arial"/>
                <a:cs typeface="Arial"/>
              </a:rPr>
              <a:t>getListOrderMedia</a:t>
            </a:r>
            <a:r>
              <a:rPr lang="vi-VN" sz="1400">
                <a:latin typeface="Arial"/>
                <a:cs typeface="Arial"/>
              </a:rPr>
              <a:t>(), </a:t>
            </a:r>
            <a:r>
              <a:rPr lang="vi-VN" sz="1400" err="1">
                <a:latin typeface="Arial"/>
                <a:cs typeface="Arial"/>
              </a:rPr>
              <a:t>phương</a:t>
            </a:r>
            <a:r>
              <a:rPr lang="vi-VN" sz="1400">
                <a:latin typeface="Arial"/>
                <a:cs typeface="Arial"/>
              </a:rPr>
              <a:t> </a:t>
            </a:r>
            <a:r>
              <a:rPr lang="vi-VN" sz="1400" err="1">
                <a:latin typeface="Arial"/>
                <a:cs typeface="Arial"/>
              </a:rPr>
              <a:t>thức</a:t>
            </a:r>
            <a:r>
              <a:rPr lang="vi-VN" sz="1400">
                <a:latin typeface="Arial"/>
                <a:cs typeface="Arial"/>
              </a:rPr>
              <a:t> </a:t>
            </a:r>
            <a:r>
              <a:rPr lang="vi-VN" sz="1400" err="1">
                <a:latin typeface="Arial"/>
                <a:cs typeface="Arial"/>
              </a:rPr>
              <a:t>trả</a:t>
            </a:r>
            <a:r>
              <a:rPr lang="vi-VN" sz="1400">
                <a:latin typeface="Arial"/>
                <a:cs typeface="Arial"/>
              </a:rPr>
              <a:t> </a:t>
            </a:r>
            <a:r>
              <a:rPr lang="vi-VN" sz="1400" err="1">
                <a:latin typeface="Arial"/>
                <a:cs typeface="Arial"/>
              </a:rPr>
              <a:t>về</a:t>
            </a:r>
            <a:r>
              <a:rPr lang="vi-VN" sz="1400">
                <a:latin typeface="Arial"/>
                <a:cs typeface="Arial"/>
              </a:rPr>
              <a:t> </a:t>
            </a:r>
            <a:r>
              <a:rPr lang="vi-VN" sz="1400" err="1">
                <a:latin typeface="Arial"/>
                <a:cs typeface="Arial"/>
              </a:rPr>
              <a:t>một</a:t>
            </a:r>
            <a:r>
              <a:rPr lang="vi-VN" sz="1400">
                <a:latin typeface="Arial"/>
                <a:cs typeface="Arial"/>
              </a:rPr>
              <a:t> List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OrderItem</a:t>
            </a:r>
            <a:r>
              <a:rPr lang="vi-VN" sz="1400">
                <a:latin typeface="Arial"/>
                <a:cs typeface="Arial"/>
              </a:rPr>
              <a:t>. Vi </a:t>
            </a:r>
            <a:r>
              <a:rPr lang="vi-VN" sz="1400" err="1">
                <a:latin typeface="Arial"/>
                <a:cs typeface="Arial"/>
              </a:rPr>
              <a:t>phạm</a:t>
            </a:r>
            <a:r>
              <a:rPr lang="vi-VN" sz="1400">
                <a:latin typeface="Arial"/>
                <a:cs typeface="Arial"/>
              </a:rPr>
              <a:t> </a:t>
            </a:r>
            <a:r>
              <a:rPr lang="vi-VN" sz="1400" err="1">
                <a:latin typeface="Arial"/>
                <a:cs typeface="Arial"/>
              </a:rPr>
              <a:t>việc</a:t>
            </a:r>
            <a:r>
              <a:rPr lang="vi-VN" sz="1400">
                <a:latin typeface="Arial"/>
                <a:cs typeface="Arial"/>
              </a:rPr>
              <a:t> </a:t>
            </a:r>
            <a:r>
              <a:rPr lang="vi-VN" sz="1400" err="1">
                <a:latin typeface="Arial"/>
                <a:cs typeface="Arial"/>
              </a:rPr>
              <a:t>truy</a:t>
            </a:r>
            <a:r>
              <a:rPr lang="vi-VN" sz="1400">
                <a:latin typeface="Arial"/>
                <a:cs typeface="Arial"/>
              </a:rPr>
              <a:t> </a:t>
            </a:r>
            <a:r>
              <a:rPr lang="vi-VN" sz="1400" err="1">
                <a:latin typeface="Arial"/>
                <a:cs typeface="Arial"/>
              </a:rPr>
              <a:t>cập</a:t>
            </a:r>
            <a:r>
              <a:rPr lang="vi-VN" sz="1400">
                <a:latin typeface="Arial"/>
                <a:cs typeface="Arial"/>
              </a:rPr>
              <a:t> </a:t>
            </a:r>
            <a:r>
              <a:rPr lang="vi-VN" sz="1400" err="1">
                <a:latin typeface="Arial"/>
                <a:cs typeface="Arial"/>
              </a:rPr>
              <a:t>trái</a:t>
            </a:r>
            <a:r>
              <a:rPr lang="vi-VN" sz="1400">
                <a:latin typeface="Arial"/>
                <a:cs typeface="Arial"/>
              </a:rPr>
              <a:t> </a:t>
            </a:r>
            <a:r>
              <a:rPr lang="vi-VN" sz="1400" err="1">
                <a:latin typeface="Arial"/>
                <a:cs typeface="Arial"/>
              </a:rPr>
              <a:t>phép</a:t>
            </a:r>
            <a:r>
              <a:rPr lang="vi-VN" sz="1400">
                <a:latin typeface="Arial"/>
                <a:cs typeface="Arial"/>
              </a:rPr>
              <a:t> </a:t>
            </a:r>
            <a:r>
              <a:rPr lang="vi-VN" sz="1400" err="1">
                <a:latin typeface="Arial"/>
                <a:cs typeface="Arial"/>
              </a:rPr>
              <a:t>tới</a:t>
            </a:r>
            <a:r>
              <a:rPr lang="vi-VN" sz="1400">
                <a:latin typeface="Arial"/>
                <a:cs typeface="Arial"/>
              </a:rPr>
              <a: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Order, </a:t>
            </a:r>
            <a:r>
              <a:rPr lang="vi-VN" sz="1400" err="1">
                <a:latin typeface="Arial"/>
                <a:cs typeface="Arial"/>
              </a:rPr>
              <a:t>vì</a:t>
            </a:r>
            <a:r>
              <a:rPr lang="vi-VN" sz="1400">
                <a:latin typeface="Arial"/>
                <a:cs typeface="Arial"/>
              </a:rPr>
              <a:t> </a:t>
            </a:r>
            <a:r>
              <a:rPr lang="vi-VN" sz="1400" err="1">
                <a:latin typeface="Arial"/>
                <a:cs typeface="Arial"/>
              </a:rPr>
              <a:t>nó</a:t>
            </a:r>
            <a:r>
              <a:rPr lang="vi-VN" sz="1400">
                <a:latin typeface="Arial"/>
                <a:cs typeface="Arial"/>
              </a:rPr>
              <a:t> </a:t>
            </a:r>
            <a:r>
              <a:rPr lang="vi-VN" sz="1400" err="1">
                <a:latin typeface="Arial"/>
                <a:cs typeface="Arial"/>
              </a:rPr>
              <a:t>trả</a:t>
            </a:r>
            <a:r>
              <a:rPr lang="vi-VN" sz="1400">
                <a:latin typeface="Arial"/>
                <a:cs typeface="Arial"/>
              </a:rPr>
              <a:t> </a:t>
            </a:r>
            <a:r>
              <a:rPr lang="vi-VN" sz="1400" err="1">
                <a:latin typeface="Arial"/>
                <a:cs typeface="Arial"/>
              </a:rPr>
              <a:t>về</a:t>
            </a:r>
            <a:r>
              <a:rPr lang="vi-VN" sz="1400">
                <a:latin typeface="Arial"/>
                <a:cs typeface="Arial"/>
              </a:rPr>
              <a:t> </a:t>
            </a:r>
            <a:r>
              <a:rPr lang="vi-VN" sz="1400" err="1">
                <a:latin typeface="Arial"/>
                <a:cs typeface="Arial"/>
              </a:rPr>
              <a:t>tham</a:t>
            </a:r>
            <a:r>
              <a:rPr lang="vi-VN" sz="1400">
                <a:latin typeface="Arial"/>
                <a:cs typeface="Arial"/>
              </a:rPr>
              <a:t> </a:t>
            </a:r>
            <a:r>
              <a:rPr lang="vi-VN" sz="1400" err="1">
                <a:latin typeface="Arial"/>
                <a:cs typeface="Arial"/>
              </a:rPr>
              <a:t>chiếu</a:t>
            </a:r>
            <a:r>
              <a:rPr lang="vi-VN" sz="1400">
                <a:latin typeface="Arial"/>
                <a:cs typeface="Arial"/>
              </a:rPr>
              <a: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lớp</a:t>
            </a:r>
            <a:r>
              <a:rPr lang="vi-VN" sz="1400">
                <a:latin typeface="Arial"/>
                <a:cs typeface="Arial"/>
              </a:rPr>
              <a:t> </a:t>
            </a:r>
            <a:r>
              <a:rPr lang="vi-VN" sz="1400" err="1">
                <a:latin typeface="Arial"/>
                <a:cs typeface="Arial"/>
              </a:rPr>
              <a:t>OrderItem</a:t>
            </a:r>
            <a:r>
              <a:rPr lang="vi-VN" sz="1400">
                <a:latin typeface="Arial"/>
                <a:cs typeface="Arial"/>
              </a:rPr>
              <a:t> </a:t>
            </a:r>
            <a:r>
              <a:rPr lang="vi-VN" sz="1400" err="1">
                <a:latin typeface="Arial"/>
                <a:cs typeface="Arial"/>
              </a:rPr>
              <a:t>nên</a:t>
            </a:r>
            <a:r>
              <a:rPr lang="vi-VN" sz="1400">
                <a:latin typeface="Arial"/>
                <a:cs typeface="Arial"/>
              </a:rPr>
              <a:t> ta </a:t>
            </a:r>
            <a:r>
              <a:rPr lang="vi-VN" sz="1400" err="1">
                <a:latin typeface="Arial"/>
                <a:cs typeface="Arial"/>
              </a:rPr>
              <a:t>hoàn</a:t>
            </a:r>
            <a:r>
              <a:rPr lang="vi-VN" sz="1400">
                <a:latin typeface="Arial"/>
                <a:cs typeface="Arial"/>
              </a:rPr>
              <a:t> </a:t>
            </a:r>
            <a:r>
              <a:rPr lang="vi-VN" sz="1400" err="1">
                <a:latin typeface="Arial"/>
                <a:cs typeface="Arial"/>
              </a:rPr>
              <a:t>toàn</a:t>
            </a:r>
            <a:r>
              <a:rPr lang="vi-VN" sz="1400">
                <a:latin typeface="Arial"/>
                <a:cs typeface="Arial"/>
              </a:rPr>
              <a:t> </a:t>
            </a:r>
            <a:r>
              <a:rPr lang="vi-VN" sz="1400" err="1">
                <a:latin typeface="Arial"/>
                <a:cs typeface="Arial"/>
              </a:rPr>
              <a:t>có</a:t>
            </a:r>
            <a:r>
              <a:rPr lang="vi-VN" sz="1400">
                <a:latin typeface="Arial"/>
                <a:cs typeface="Arial"/>
              </a:rPr>
              <a:t> </a:t>
            </a:r>
            <a:r>
              <a:rPr lang="vi-VN" sz="1400" err="1">
                <a:latin typeface="Arial"/>
                <a:cs typeface="Arial"/>
              </a:rPr>
              <a:t>thể</a:t>
            </a:r>
            <a:r>
              <a:rPr lang="vi-VN" sz="1400">
                <a:latin typeface="Arial"/>
                <a:cs typeface="Arial"/>
              </a:rPr>
              <a:t> </a:t>
            </a:r>
            <a:r>
              <a:rPr lang="vi-VN" sz="1400" err="1">
                <a:latin typeface="Arial"/>
                <a:cs typeface="Arial"/>
              </a:rPr>
              <a:t>sử</a:t>
            </a:r>
            <a:r>
              <a:rPr lang="vi-VN" sz="1400">
                <a:latin typeface="Arial"/>
                <a:cs typeface="Arial"/>
              </a:rPr>
              <a:t> </a:t>
            </a:r>
            <a:r>
              <a:rPr lang="vi-VN" sz="1400" err="1">
                <a:latin typeface="Arial"/>
                <a:cs typeface="Arial"/>
              </a:rPr>
              <a:t>dụng</a:t>
            </a:r>
            <a:r>
              <a:rPr lang="vi-VN" sz="1400">
                <a:latin typeface="Arial"/>
                <a:cs typeface="Arial"/>
              </a:rPr>
              <a:t> </a:t>
            </a:r>
            <a:r>
              <a:rPr lang="vi-VN" sz="1400" err="1">
                <a:latin typeface="Arial"/>
                <a:cs typeface="Arial"/>
              </a:rPr>
              <a:t>và</a:t>
            </a:r>
            <a:r>
              <a:rPr lang="vi-VN" sz="1400">
                <a:latin typeface="Arial"/>
                <a:cs typeface="Arial"/>
              </a:rPr>
              <a:t> </a:t>
            </a:r>
            <a:r>
              <a:rPr lang="vi-VN" sz="1400" err="1">
                <a:latin typeface="Arial"/>
                <a:cs typeface="Arial"/>
              </a:rPr>
              <a:t>sửa</a:t>
            </a:r>
            <a:r>
              <a:rPr lang="vi-VN" sz="1400">
                <a:latin typeface="Arial"/>
                <a:cs typeface="Arial"/>
              </a:rPr>
              <a:t> </a:t>
            </a:r>
            <a:r>
              <a:rPr lang="vi-VN" sz="1400" err="1">
                <a:latin typeface="Arial"/>
                <a:cs typeface="Arial"/>
              </a:rPr>
              <a:t>đổi</a:t>
            </a:r>
            <a:r>
              <a:rPr lang="vi-VN" sz="1400">
                <a:latin typeface="Arial"/>
                <a:cs typeface="Arial"/>
              </a:rPr>
              <a:t> </a:t>
            </a:r>
            <a:r>
              <a:rPr lang="vi-VN" sz="1400" err="1">
                <a:latin typeface="Arial"/>
                <a:cs typeface="Arial"/>
              </a:rPr>
              <a:t>trực</a:t>
            </a:r>
            <a:r>
              <a:rPr lang="vi-VN" sz="1400">
                <a:latin typeface="Arial"/>
                <a:cs typeface="Arial"/>
              </a:rPr>
              <a:t> </a:t>
            </a:r>
            <a:r>
              <a:rPr lang="vi-VN" sz="1400" err="1">
                <a:latin typeface="Arial"/>
                <a:cs typeface="Arial"/>
              </a:rPr>
              <a:t>tiếp</a:t>
            </a:r>
            <a:r>
              <a:rPr lang="vi-VN" sz="1400">
                <a:latin typeface="Arial"/>
                <a:cs typeface="Arial"/>
              </a:rPr>
              <a:t> </a:t>
            </a:r>
            <a:r>
              <a:rPr lang="vi-VN" sz="1400" err="1">
                <a:latin typeface="Arial"/>
                <a:cs typeface="Arial"/>
              </a:rPr>
              <a:t>dữ</a:t>
            </a:r>
            <a:r>
              <a:rPr lang="vi-VN" sz="1400">
                <a:latin typeface="Arial"/>
                <a:cs typeface="Arial"/>
              </a:rPr>
              <a:t> </a:t>
            </a:r>
            <a:r>
              <a:rPr lang="vi-VN" sz="1400" err="1">
                <a:latin typeface="Arial"/>
                <a:cs typeface="Arial"/>
              </a:rPr>
              <a:t>liệu</a:t>
            </a:r>
            <a:r>
              <a:rPr lang="vi-VN" sz="1400">
                <a:latin typeface="Arial"/>
                <a:cs typeface="Arial"/>
              </a:rPr>
              <a:t> </a:t>
            </a:r>
            <a:r>
              <a:rPr lang="vi-VN" sz="1400" err="1">
                <a:latin typeface="Arial"/>
                <a:cs typeface="Arial"/>
              </a:rPr>
              <a:t>của</a:t>
            </a:r>
            <a:r>
              <a:rPr lang="vi-VN" sz="1400">
                <a:latin typeface="Arial"/>
                <a:cs typeface="Arial"/>
              </a:rPr>
              <a: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lớp</a:t>
            </a:r>
            <a:r>
              <a:rPr lang="vi-VN" sz="1400">
                <a:latin typeface="Arial"/>
                <a:cs typeface="Arial"/>
              </a:rPr>
              <a:t> </a:t>
            </a:r>
            <a:r>
              <a:rPr lang="vi-VN" sz="1400" err="1">
                <a:latin typeface="Arial"/>
                <a:cs typeface="Arial"/>
              </a:rPr>
              <a:t>OrderItem</a:t>
            </a:r>
            <a:r>
              <a:rPr lang="vi-VN" sz="1400">
                <a:latin typeface="Arial"/>
                <a:cs typeface="Arial"/>
              </a:rPr>
              <a:t>.</a:t>
            </a:r>
          </a:p>
          <a:p>
            <a:pPr indent="-311150">
              <a:lnSpc>
                <a:spcPct val="120000"/>
              </a:lnSpc>
              <a:spcBef>
                <a:spcPts val="0"/>
              </a:spcBef>
              <a:buClr>
                <a:srgbClr val="000000"/>
              </a:buClr>
              <a:buSzPts val="1300"/>
              <a:buFont typeface="Wingdings" panose="05000000000000000000" pitchFamily="2" charset="2"/>
              <a:buChar char="q"/>
            </a:pPr>
            <a:r>
              <a:rPr lang="vi-VN" sz="1400">
                <a:latin typeface="Arial"/>
                <a:cs typeface="Arial"/>
              </a:rPr>
              <a:t>Cart.java: </a:t>
            </a:r>
            <a:r>
              <a:rPr lang="vi-VN" sz="1400" err="1">
                <a:latin typeface="Arial"/>
                <a:cs typeface="Arial"/>
              </a:rPr>
              <a:t>Tại</a:t>
            </a:r>
            <a:r>
              <a:rPr lang="vi-VN" sz="1400">
                <a:latin typeface="Arial"/>
                <a:cs typeface="Arial"/>
              </a:rPr>
              <a:t> </a:t>
            </a:r>
            <a:r>
              <a:rPr lang="vi-VN" sz="1400" err="1">
                <a:latin typeface="Arial"/>
                <a:cs typeface="Arial"/>
              </a:rPr>
              <a:t>phương</a:t>
            </a:r>
            <a:r>
              <a:rPr lang="vi-VN" sz="1400">
                <a:latin typeface="Arial"/>
                <a:cs typeface="Arial"/>
              </a:rPr>
              <a:t> </a:t>
            </a:r>
            <a:r>
              <a:rPr lang="vi-VN" sz="1400" err="1">
                <a:latin typeface="Arial"/>
                <a:cs typeface="Arial"/>
              </a:rPr>
              <a:t>thức</a:t>
            </a:r>
            <a:r>
              <a:rPr lang="vi-VN" sz="1400">
                <a:latin typeface="Arial"/>
                <a:cs typeface="Arial"/>
              </a:rPr>
              <a:t> </a:t>
            </a:r>
            <a:r>
              <a:rPr lang="vi-VN" sz="1400" err="1">
                <a:latin typeface="Arial"/>
                <a:cs typeface="Arial"/>
              </a:rPr>
              <a:t>getListMediaCart</a:t>
            </a:r>
            <a:r>
              <a:rPr lang="vi-VN" sz="1400">
                <a:latin typeface="Arial"/>
                <a:cs typeface="Arial"/>
              </a:rPr>
              <a:t>(), </a:t>
            </a:r>
            <a:r>
              <a:rPr lang="vi-VN" sz="1400" err="1">
                <a:latin typeface="Arial"/>
                <a:cs typeface="Arial"/>
              </a:rPr>
              <a:t>phương</a:t>
            </a:r>
            <a:r>
              <a:rPr lang="vi-VN" sz="1400">
                <a:latin typeface="Arial"/>
                <a:cs typeface="Arial"/>
              </a:rPr>
              <a:t> </a:t>
            </a:r>
            <a:r>
              <a:rPr lang="vi-VN" sz="1400" err="1">
                <a:latin typeface="Arial"/>
                <a:cs typeface="Arial"/>
              </a:rPr>
              <a:t>thức</a:t>
            </a:r>
            <a:r>
              <a:rPr lang="vi-VN" sz="1400">
                <a:latin typeface="Arial"/>
                <a:cs typeface="Arial"/>
              </a:rPr>
              <a:t> </a:t>
            </a:r>
            <a:r>
              <a:rPr lang="vi-VN" sz="1400" err="1">
                <a:latin typeface="Arial"/>
                <a:cs typeface="Arial"/>
              </a:rPr>
              <a:t>trả</a:t>
            </a:r>
            <a:r>
              <a:rPr lang="vi-VN" sz="1400">
                <a:latin typeface="Arial"/>
                <a:cs typeface="Arial"/>
              </a:rPr>
              <a:t> </a:t>
            </a:r>
            <a:r>
              <a:rPr lang="vi-VN" sz="1400" err="1">
                <a:latin typeface="Arial"/>
                <a:cs typeface="Arial"/>
              </a:rPr>
              <a:t>về</a:t>
            </a:r>
            <a:r>
              <a:rPr lang="vi-VN" sz="1400">
                <a:latin typeface="Arial"/>
                <a:cs typeface="Arial"/>
              </a:rPr>
              <a:t> </a:t>
            </a:r>
            <a:r>
              <a:rPr lang="vi-VN" sz="1400" err="1">
                <a:latin typeface="Arial"/>
                <a:cs typeface="Arial"/>
              </a:rPr>
              <a:t>một</a:t>
            </a:r>
            <a:r>
              <a:rPr lang="vi-VN" sz="1400">
                <a:latin typeface="Arial"/>
                <a:cs typeface="Arial"/>
              </a:rPr>
              <a:t> List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CartItem</a:t>
            </a:r>
            <a:r>
              <a:rPr lang="vi-VN" sz="1400">
                <a:latin typeface="Arial"/>
                <a:cs typeface="Arial"/>
              </a:rPr>
              <a:t>. Vi </a:t>
            </a:r>
            <a:r>
              <a:rPr lang="vi-VN" sz="1400" err="1">
                <a:latin typeface="Arial"/>
                <a:cs typeface="Arial"/>
              </a:rPr>
              <a:t>phạm</a:t>
            </a:r>
            <a:r>
              <a:rPr lang="vi-VN" sz="1400">
                <a:latin typeface="Arial"/>
                <a:cs typeface="Arial"/>
              </a:rPr>
              <a:t> </a:t>
            </a:r>
            <a:r>
              <a:rPr lang="vi-VN" sz="1400" err="1">
                <a:latin typeface="Arial"/>
                <a:cs typeface="Arial"/>
              </a:rPr>
              <a:t>việc</a:t>
            </a:r>
            <a:r>
              <a:rPr lang="vi-VN" sz="1400">
                <a:latin typeface="Arial"/>
                <a:cs typeface="Arial"/>
              </a:rPr>
              <a:t> </a:t>
            </a:r>
            <a:r>
              <a:rPr lang="vi-VN" sz="1400" err="1">
                <a:latin typeface="Arial"/>
                <a:cs typeface="Arial"/>
              </a:rPr>
              <a:t>truy</a:t>
            </a:r>
            <a:r>
              <a:rPr lang="vi-VN" sz="1400">
                <a:latin typeface="Arial"/>
                <a:cs typeface="Arial"/>
              </a:rPr>
              <a:t> </a:t>
            </a:r>
            <a:r>
              <a:rPr lang="vi-VN" sz="1400" err="1">
                <a:latin typeface="Arial"/>
                <a:cs typeface="Arial"/>
              </a:rPr>
              <a:t>cập</a:t>
            </a:r>
            <a:r>
              <a:rPr lang="vi-VN" sz="1400">
                <a:latin typeface="Arial"/>
                <a:cs typeface="Arial"/>
              </a:rPr>
              <a:t> </a:t>
            </a:r>
            <a:r>
              <a:rPr lang="vi-VN" sz="1400" err="1">
                <a:latin typeface="Arial"/>
                <a:cs typeface="Arial"/>
              </a:rPr>
              <a:t>trái</a:t>
            </a:r>
            <a:r>
              <a:rPr lang="vi-VN" sz="1400">
                <a:latin typeface="Arial"/>
                <a:cs typeface="Arial"/>
              </a:rPr>
              <a:t> </a:t>
            </a:r>
            <a:r>
              <a:rPr lang="vi-VN" sz="1400" err="1">
                <a:latin typeface="Arial"/>
                <a:cs typeface="Arial"/>
              </a:rPr>
              <a:t>phép</a:t>
            </a:r>
            <a:r>
              <a:rPr lang="vi-VN" sz="1400">
                <a:latin typeface="Arial"/>
                <a:cs typeface="Arial"/>
              </a:rPr>
              <a:t> </a:t>
            </a:r>
            <a:r>
              <a:rPr lang="vi-VN" sz="1400" err="1">
                <a:latin typeface="Arial"/>
                <a:cs typeface="Arial"/>
              </a:rPr>
              <a:t>tới</a:t>
            </a:r>
            <a:r>
              <a:rPr lang="vi-VN" sz="1400">
                <a:latin typeface="Arial"/>
                <a:cs typeface="Arial"/>
              </a:rPr>
              <a: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CartItem</a:t>
            </a:r>
            <a:r>
              <a:rPr lang="vi-VN" sz="1400">
                <a:latin typeface="Arial"/>
                <a:cs typeface="Arial"/>
              </a:rPr>
              <a:t>, </a:t>
            </a:r>
            <a:r>
              <a:rPr lang="vi-VN" sz="1400" err="1">
                <a:latin typeface="Arial"/>
                <a:cs typeface="Arial"/>
              </a:rPr>
              <a:t>vì</a:t>
            </a:r>
            <a:r>
              <a:rPr lang="vi-VN" sz="1400">
                <a:latin typeface="Arial"/>
                <a:cs typeface="Arial"/>
              </a:rPr>
              <a:t> </a:t>
            </a:r>
            <a:r>
              <a:rPr lang="vi-VN" sz="1400" err="1">
                <a:latin typeface="Arial"/>
                <a:cs typeface="Arial"/>
              </a:rPr>
              <a:t>nó</a:t>
            </a:r>
            <a:r>
              <a:rPr lang="vi-VN" sz="1400">
                <a:latin typeface="Arial"/>
                <a:cs typeface="Arial"/>
              </a:rPr>
              <a:t> </a:t>
            </a:r>
            <a:r>
              <a:rPr lang="vi-VN" sz="1400" err="1">
                <a:latin typeface="Arial"/>
                <a:cs typeface="Arial"/>
              </a:rPr>
              <a:t>trả</a:t>
            </a:r>
            <a:r>
              <a:rPr lang="vi-VN" sz="1400">
                <a:latin typeface="Arial"/>
                <a:cs typeface="Arial"/>
              </a:rPr>
              <a:t> </a:t>
            </a:r>
            <a:r>
              <a:rPr lang="vi-VN" sz="1400" err="1">
                <a:latin typeface="Arial"/>
                <a:cs typeface="Arial"/>
              </a:rPr>
              <a:t>về</a:t>
            </a:r>
            <a:r>
              <a:rPr lang="vi-VN" sz="1400">
                <a:latin typeface="Arial"/>
                <a:cs typeface="Arial"/>
              </a:rPr>
              <a:t> </a:t>
            </a:r>
            <a:r>
              <a:rPr lang="vi-VN" sz="1400" err="1">
                <a:latin typeface="Arial"/>
                <a:cs typeface="Arial"/>
              </a:rPr>
              <a:t>tham</a:t>
            </a:r>
            <a:r>
              <a:rPr lang="vi-VN" sz="1400">
                <a:latin typeface="Arial"/>
                <a:cs typeface="Arial"/>
              </a:rPr>
              <a:t> </a:t>
            </a:r>
            <a:r>
              <a:rPr lang="vi-VN" sz="1400" err="1">
                <a:latin typeface="Arial"/>
                <a:cs typeface="Arial"/>
              </a:rPr>
              <a:t>chiếu</a:t>
            </a:r>
            <a:r>
              <a:rPr lang="vi-VN" sz="1400">
                <a:latin typeface="Arial"/>
                <a:cs typeface="Arial"/>
              </a:rPr>
              <a: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lớp</a:t>
            </a:r>
            <a:r>
              <a:rPr lang="vi-VN" sz="1400">
                <a:latin typeface="Arial"/>
                <a:cs typeface="Arial"/>
              </a:rPr>
              <a:t> </a:t>
            </a:r>
            <a:r>
              <a:rPr lang="vi-VN" sz="1400" err="1">
                <a:latin typeface="Arial"/>
                <a:cs typeface="Arial"/>
              </a:rPr>
              <a:t>CartItem</a:t>
            </a:r>
            <a:r>
              <a:rPr lang="vi-VN" sz="1400">
                <a:latin typeface="Arial"/>
                <a:cs typeface="Arial"/>
              </a:rPr>
              <a:t> </a:t>
            </a:r>
            <a:r>
              <a:rPr lang="vi-VN" sz="1400" err="1">
                <a:latin typeface="Arial"/>
                <a:cs typeface="Arial"/>
              </a:rPr>
              <a:t>nên</a:t>
            </a:r>
            <a:r>
              <a:rPr lang="vi-VN" sz="1400">
                <a:latin typeface="Arial"/>
                <a:cs typeface="Arial"/>
              </a:rPr>
              <a:t> ta </a:t>
            </a:r>
            <a:r>
              <a:rPr lang="vi-VN" sz="1400" err="1">
                <a:latin typeface="Arial"/>
                <a:cs typeface="Arial"/>
              </a:rPr>
              <a:t>hoàn</a:t>
            </a:r>
            <a:r>
              <a:rPr lang="vi-VN" sz="1400">
                <a:latin typeface="Arial"/>
                <a:cs typeface="Arial"/>
              </a:rPr>
              <a:t> </a:t>
            </a:r>
            <a:r>
              <a:rPr lang="vi-VN" sz="1400" err="1">
                <a:latin typeface="Arial"/>
                <a:cs typeface="Arial"/>
              </a:rPr>
              <a:t>toàn</a:t>
            </a:r>
            <a:r>
              <a:rPr lang="vi-VN" sz="1400">
                <a:latin typeface="Arial"/>
                <a:cs typeface="Arial"/>
              </a:rPr>
              <a:t> </a:t>
            </a:r>
            <a:r>
              <a:rPr lang="vi-VN" sz="1400" err="1">
                <a:latin typeface="Arial"/>
                <a:cs typeface="Arial"/>
              </a:rPr>
              <a:t>có</a:t>
            </a:r>
            <a:r>
              <a:rPr lang="vi-VN" sz="1400">
                <a:latin typeface="Arial"/>
                <a:cs typeface="Arial"/>
              </a:rPr>
              <a:t> </a:t>
            </a:r>
            <a:r>
              <a:rPr lang="vi-VN" sz="1400" err="1">
                <a:latin typeface="Arial"/>
                <a:cs typeface="Arial"/>
              </a:rPr>
              <a:t>thể</a:t>
            </a:r>
            <a:r>
              <a:rPr lang="vi-VN" sz="1400">
                <a:latin typeface="Arial"/>
                <a:cs typeface="Arial"/>
              </a:rPr>
              <a:t> </a:t>
            </a:r>
            <a:r>
              <a:rPr lang="vi-VN" sz="1400" err="1">
                <a:latin typeface="Arial"/>
                <a:cs typeface="Arial"/>
              </a:rPr>
              <a:t>sử</a:t>
            </a:r>
            <a:r>
              <a:rPr lang="vi-VN" sz="1400">
                <a:latin typeface="Arial"/>
                <a:cs typeface="Arial"/>
              </a:rPr>
              <a:t> </a:t>
            </a:r>
            <a:r>
              <a:rPr lang="vi-VN" sz="1400" err="1">
                <a:latin typeface="Arial"/>
                <a:cs typeface="Arial"/>
              </a:rPr>
              <a:t>dụng</a:t>
            </a:r>
            <a:r>
              <a:rPr lang="vi-VN" sz="1400">
                <a:latin typeface="Arial"/>
                <a:cs typeface="Arial"/>
              </a:rPr>
              <a:t> </a:t>
            </a:r>
            <a:r>
              <a:rPr lang="vi-VN" sz="1400" err="1">
                <a:latin typeface="Arial"/>
                <a:cs typeface="Arial"/>
              </a:rPr>
              <a:t>và</a:t>
            </a:r>
            <a:r>
              <a:rPr lang="vi-VN" sz="1400">
                <a:latin typeface="Arial"/>
                <a:cs typeface="Arial"/>
              </a:rPr>
              <a:t> </a:t>
            </a:r>
            <a:r>
              <a:rPr lang="vi-VN" sz="1400" err="1">
                <a:latin typeface="Arial"/>
                <a:cs typeface="Arial"/>
              </a:rPr>
              <a:t>sửa</a:t>
            </a:r>
            <a:r>
              <a:rPr lang="vi-VN" sz="1400">
                <a:latin typeface="Arial"/>
                <a:cs typeface="Arial"/>
              </a:rPr>
              <a:t> </a:t>
            </a:r>
            <a:r>
              <a:rPr lang="vi-VN" sz="1400" err="1">
                <a:latin typeface="Arial"/>
                <a:cs typeface="Arial"/>
              </a:rPr>
              <a:t>đổi</a:t>
            </a:r>
            <a:r>
              <a:rPr lang="vi-VN" sz="1400">
                <a:latin typeface="Arial"/>
                <a:cs typeface="Arial"/>
              </a:rPr>
              <a:t> </a:t>
            </a:r>
            <a:r>
              <a:rPr lang="vi-VN" sz="1400" err="1">
                <a:latin typeface="Arial"/>
                <a:cs typeface="Arial"/>
              </a:rPr>
              <a:t>trực</a:t>
            </a:r>
            <a:r>
              <a:rPr lang="vi-VN" sz="1400">
                <a:latin typeface="Arial"/>
                <a:cs typeface="Arial"/>
              </a:rPr>
              <a:t> </a:t>
            </a:r>
            <a:r>
              <a:rPr lang="vi-VN" sz="1400" err="1">
                <a:latin typeface="Arial"/>
                <a:cs typeface="Arial"/>
              </a:rPr>
              <a:t>tiếp</a:t>
            </a:r>
            <a:r>
              <a:rPr lang="vi-VN" sz="1400">
                <a:latin typeface="Arial"/>
                <a:cs typeface="Arial"/>
              </a:rPr>
              <a:t> </a:t>
            </a:r>
            <a:r>
              <a:rPr lang="vi-VN" sz="1400" err="1">
                <a:latin typeface="Arial"/>
                <a:cs typeface="Arial"/>
              </a:rPr>
              <a:t>dữ</a:t>
            </a:r>
            <a:r>
              <a:rPr lang="vi-VN" sz="1400">
                <a:latin typeface="Arial"/>
                <a:cs typeface="Arial"/>
              </a:rPr>
              <a:t> </a:t>
            </a:r>
            <a:r>
              <a:rPr lang="vi-VN" sz="1400" err="1">
                <a:latin typeface="Arial"/>
                <a:cs typeface="Arial"/>
              </a:rPr>
              <a:t>liệu</a:t>
            </a:r>
            <a:r>
              <a:rPr lang="vi-VN" sz="1400">
                <a:latin typeface="Arial"/>
                <a:cs typeface="Arial"/>
              </a:rPr>
              <a:t> </a:t>
            </a:r>
            <a:r>
              <a:rPr lang="vi-VN" sz="1400" err="1">
                <a:latin typeface="Arial"/>
                <a:cs typeface="Arial"/>
              </a:rPr>
              <a:t>của</a:t>
            </a:r>
            <a:r>
              <a:rPr lang="vi-VN" sz="1400">
                <a:latin typeface="Arial"/>
                <a:cs typeface="Arial"/>
              </a:rPr>
              <a:t> </a:t>
            </a:r>
            <a:r>
              <a:rPr lang="vi-VN" sz="1400" err="1">
                <a:latin typeface="Arial"/>
                <a:cs typeface="Arial"/>
              </a:rPr>
              <a:t>các</a:t>
            </a:r>
            <a:r>
              <a:rPr lang="vi-VN" sz="1400">
                <a:latin typeface="Arial"/>
                <a:cs typeface="Arial"/>
              </a:rPr>
              <a:t> </a:t>
            </a:r>
            <a:r>
              <a:rPr lang="vi-VN" sz="1400" err="1">
                <a:latin typeface="Arial"/>
                <a:cs typeface="Arial"/>
              </a:rPr>
              <a:t>đối</a:t>
            </a:r>
            <a:r>
              <a:rPr lang="vi-VN" sz="1400">
                <a:latin typeface="Arial"/>
                <a:cs typeface="Arial"/>
              </a:rPr>
              <a:t> </a:t>
            </a:r>
            <a:r>
              <a:rPr lang="vi-VN" sz="1400" err="1">
                <a:latin typeface="Arial"/>
                <a:cs typeface="Arial"/>
              </a:rPr>
              <a:t>tượng</a:t>
            </a:r>
            <a:r>
              <a:rPr lang="vi-VN" sz="1400">
                <a:latin typeface="Arial"/>
                <a:cs typeface="Arial"/>
              </a:rPr>
              <a:t> </a:t>
            </a:r>
            <a:r>
              <a:rPr lang="vi-VN" sz="1400" err="1">
                <a:latin typeface="Arial"/>
                <a:cs typeface="Arial"/>
              </a:rPr>
              <a:t>lớp</a:t>
            </a:r>
            <a:r>
              <a:rPr lang="vi-VN" sz="1400">
                <a:latin typeface="Arial"/>
                <a:cs typeface="Arial"/>
              </a:rPr>
              <a:t> </a:t>
            </a:r>
            <a:r>
              <a:rPr lang="vi-VN" sz="1400" err="1">
                <a:latin typeface="Arial"/>
                <a:cs typeface="Arial"/>
              </a:rPr>
              <a:t>CartItem</a:t>
            </a:r>
            <a:r>
              <a:rPr lang="vi-VN" sz="1400">
                <a:latin typeface="Arial"/>
                <a:cs typeface="Arial"/>
              </a:rPr>
              <a:t>.</a:t>
            </a:r>
          </a:p>
          <a:p>
            <a:pPr indent="-311150">
              <a:lnSpc>
                <a:spcPct val="120000"/>
              </a:lnSpc>
              <a:spcBef>
                <a:spcPts val="0"/>
              </a:spcBef>
              <a:buClr>
                <a:srgbClr val="000000"/>
              </a:buClr>
              <a:buSzPts val="1300"/>
              <a:buFont typeface="Wingdings" panose="05000000000000000000" pitchFamily="2" charset="2"/>
              <a:buChar char="q"/>
            </a:pPr>
            <a:r>
              <a:rPr lang="vi-VN" sz="1400">
                <a:latin typeface="Arial"/>
                <a:cs typeface="Times New Roman"/>
              </a:rPr>
              <a:t>ApplicationProgrammingInterface.java: </a:t>
            </a:r>
            <a:r>
              <a:rPr lang="vi-VN" sz="1400" err="1">
                <a:latin typeface="Arial"/>
                <a:cs typeface="Times New Roman"/>
              </a:rPr>
              <a:t>Một</a:t>
            </a:r>
            <a:r>
              <a:rPr lang="vi-VN" sz="1400">
                <a:latin typeface="Arial"/>
                <a:cs typeface="Times New Roman"/>
              </a:rPr>
              <a:t> </a:t>
            </a:r>
            <a:r>
              <a:rPr lang="vi-VN" sz="1400" err="1">
                <a:latin typeface="Arial"/>
                <a:cs typeface="Times New Roman"/>
              </a:rPr>
              <a:t>lớp</a:t>
            </a:r>
            <a:r>
              <a:rPr lang="vi-VN" sz="1400">
                <a:latin typeface="Arial"/>
                <a:cs typeface="Times New Roman"/>
              </a:rPr>
              <a:t> </a:t>
            </a:r>
            <a:r>
              <a:rPr lang="vi-VN" sz="1400" err="1">
                <a:latin typeface="Arial"/>
                <a:cs typeface="Times New Roman"/>
              </a:rPr>
              <a:t>trừu</a:t>
            </a:r>
            <a:r>
              <a:rPr lang="vi-VN" sz="1400">
                <a:latin typeface="Arial"/>
                <a:cs typeface="Times New Roman"/>
              </a:rPr>
              <a:t> </a:t>
            </a:r>
            <a:r>
              <a:rPr lang="vi-VN" sz="1400" err="1">
                <a:latin typeface="Arial"/>
                <a:cs typeface="Times New Roman"/>
              </a:rPr>
              <a:t>tượng</a:t>
            </a:r>
            <a:r>
              <a:rPr lang="vi-VN" sz="1400">
                <a:latin typeface="Arial"/>
                <a:cs typeface="Times New Roman"/>
              </a:rPr>
              <a:t> </a:t>
            </a:r>
            <a:r>
              <a:rPr lang="vi-VN" sz="1400" err="1">
                <a:latin typeface="Arial"/>
                <a:cs typeface="Times New Roman"/>
              </a:rPr>
              <a:t>có</a:t>
            </a:r>
            <a:r>
              <a:rPr lang="vi-VN" sz="1400">
                <a:latin typeface="Arial"/>
                <a:cs typeface="Times New Roman"/>
              </a:rPr>
              <a:t> </a:t>
            </a:r>
            <a:r>
              <a:rPr lang="vi-VN" sz="1400" err="1">
                <a:latin typeface="Arial"/>
                <a:cs typeface="Times New Roman"/>
              </a:rPr>
              <a:t>chức</a:t>
            </a:r>
            <a:r>
              <a:rPr lang="vi-VN" sz="1400">
                <a:latin typeface="Arial"/>
                <a:cs typeface="Times New Roman"/>
              </a:rPr>
              <a:t> </a:t>
            </a:r>
            <a:r>
              <a:rPr lang="vi-VN" sz="1400" err="1">
                <a:latin typeface="Arial"/>
                <a:cs typeface="Times New Roman"/>
              </a:rPr>
              <a:t>năng</a:t>
            </a:r>
            <a:r>
              <a:rPr lang="vi-VN" sz="1400">
                <a:latin typeface="Arial"/>
                <a:cs typeface="Times New Roman"/>
              </a:rPr>
              <a:t> </a:t>
            </a:r>
            <a:r>
              <a:rPr lang="vi-VN" sz="1400" err="1">
                <a:latin typeface="Arial"/>
                <a:cs typeface="Times New Roman"/>
              </a:rPr>
              <a:t>cung</a:t>
            </a:r>
            <a:r>
              <a:rPr lang="vi-VN" sz="1400">
                <a:latin typeface="Arial"/>
                <a:cs typeface="Times New Roman"/>
              </a:rPr>
              <a:t> </a:t>
            </a:r>
            <a:r>
              <a:rPr lang="vi-VN" sz="1400" err="1">
                <a:latin typeface="Arial"/>
                <a:cs typeface="Times New Roman"/>
              </a:rPr>
              <a:t>cấp</a:t>
            </a:r>
            <a:r>
              <a:rPr lang="vi-VN" sz="1400">
                <a:latin typeface="Arial"/>
                <a:cs typeface="Times New Roman"/>
              </a:rPr>
              <a:t> </a:t>
            </a:r>
            <a:r>
              <a:rPr lang="vi-VN" sz="1400" err="1">
                <a:latin typeface="Arial"/>
                <a:cs typeface="Times New Roman"/>
              </a:rPr>
              <a:t>một</a:t>
            </a:r>
            <a:r>
              <a:rPr lang="vi-VN" sz="1400">
                <a:latin typeface="Arial"/>
                <a:cs typeface="Times New Roman"/>
              </a:rPr>
              <a:t> </a:t>
            </a:r>
            <a:r>
              <a:rPr lang="vi-VN" sz="1400" err="1">
                <a:latin typeface="Arial"/>
                <a:cs typeface="Times New Roman"/>
              </a:rPr>
              <a:t>giao</a:t>
            </a:r>
            <a:r>
              <a:rPr lang="vi-VN" sz="1400">
                <a:latin typeface="Arial"/>
                <a:cs typeface="Times New Roman"/>
              </a:rPr>
              <a:t> </a:t>
            </a:r>
            <a:r>
              <a:rPr lang="vi-VN" sz="1400" err="1">
                <a:latin typeface="Arial"/>
                <a:cs typeface="Times New Roman"/>
              </a:rPr>
              <a:t>diện</a:t>
            </a:r>
            <a:r>
              <a:rPr lang="vi-VN" sz="1400">
                <a:latin typeface="Arial"/>
                <a:cs typeface="Times New Roman"/>
              </a:rPr>
              <a:t> </a:t>
            </a:r>
            <a:r>
              <a:rPr lang="vi-VN" sz="1400" err="1">
                <a:latin typeface="Arial"/>
                <a:cs typeface="Times New Roman"/>
              </a:rPr>
              <a:t>để</a:t>
            </a:r>
            <a:r>
              <a:rPr lang="vi-VN" sz="1400">
                <a:latin typeface="Arial"/>
                <a:cs typeface="Times New Roman"/>
              </a:rPr>
              <a:t> </a:t>
            </a:r>
            <a:r>
              <a:rPr lang="vi-VN" sz="1400" err="1">
                <a:latin typeface="Arial"/>
                <a:cs typeface="Times New Roman"/>
              </a:rPr>
              <a:t>thực</a:t>
            </a:r>
            <a:r>
              <a:rPr lang="vi-VN" sz="1400">
                <a:latin typeface="Arial"/>
                <a:cs typeface="Times New Roman"/>
              </a:rPr>
              <a:t> </a:t>
            </a:r>
            <a:r>
              <a:rPr lang="vi-VN" sz="1400" err="1">
                <a:latin typeface="Arial"/>
                <a:cs typeface="Times New Roman"/>
              </a:rPr>
              <a:t>thi</a:t>
            </a:r>
            <a:r>
              <a:rPr lang="vi-VN" sz="1400">
                <a:latin typeface="Arial"/>
                <a:cs typeface="Times New Roman"/>
              </a:rPr>
              <a:t> </a:t>
            </a:r>
            <a:r>
              <a:rPr lang="vi-VN" sz="1400" err="1">
                <a:latin typeface="Arial"/>
                <a:cs typeface="Times New Roman"/>
              </a:rPr>
              <a:t>các</a:t>
            </a:r>
            <a:r>
              <a:rPr lang="vi-VN" sz="1400">
                <a:latin typeface="Arial"/>
                <a:cs typeface="Times New Roman"/>
              </a:rPr>
              <a:t> </a:t>
            </a:r>
            <a:r>
              <a:rPr lang="vi-VN" sz="1400" err="1">
                <a:latin typeface="Arial"/>
                <a:cs typeface="Times New Roman"/>
              </a:rPr>
              <a:t>yêu</a:t>
            </a:r>
            <a:r>
              <a:rPr lang="vi-VN" sz="1400">
                <a:latin typeface="Arial"/>
                <a:cs typeface="Times New Roman"/>
              </a:rPr>
              <a:t> </a:t>
            </a:r>
            <a:r>
              <a:rPr lang="vi-VN" sz="1400" err="1">
                <a:latin typeface="Arial"/>
                <a:cs typeface="Times New Roman"/>
              </a:rPr>
              <a:t>cầu</a:t>
            </a:r>
            <a:r>
              <a:rPr lang="vi-VN" sz="1400">
                <a:latin typeface="Arial"/>
                <a:cs typeface="Times New Roman"/>
              </a:rPr>
              <a:t> API.</a:t>
            </a:r>
            <a:r>
              <a:rPr lang="vi-VN" sz="1400" err="1">
                <a:latin typeface="Arial"/>
                <a:cs typeface="Times New Roman"/>
              </a:rPr>
              <a:t>Lớp</a:t>
            </a:r>
            <a:r>
              <a:rPr lang="vi-VN" sz="1400">
                <a:latin typeface="Arial"/>
                <a:cs typeface="Times New Roman"/>
              </a:rPr>
              <a:t> </a:t>
            </a:r>
            <a:r>
              <a:rPr lang="vi-VN" sz="1400" err="1">
                <a:latin typeface="Arial"/>
                <a:cs typeface="Times New Roman"/>
              </a:rPr>
              <a:t>đã</a:t>
            </a:r>
            <a:r>
              <a:rPr lang="vi-VN" sz="1400">
                <a:latin typeface="Arial"/>
                <a:cs typeface="Times New Roman"/>
              </a:rPr>
              <a:t> </a:t>
            </a:r>
            <a:r>
              <a:rPr lang="vi-VN" sz="1400" err="1">
                <a:latin typeface="Arial"/>
                <a:cs typeface="Times New Roman"/>
              </a:rPr>
              <a:t>sử</a:t>
            </a:r>
            <a:r>
              <a:rPr lang="vi-VN" sz="1400">
                <a:latin typeface="Arial"/>
                <a:cs typeface="Times New Roman"/>
              </a:rPr>
              <a:t> </a:t>
            </a:r>
            <a:r>
              <a:rPr lang="vi-VN" sz="1400" err="1">
                <a:latin typeface="Arial"/>
                <a:cs typeface="Times New Roman"/>
              </a:rPr>
              <a:t>dụng</a:t>
            </a:r>
            <a:r>
              <a:rPr lang="vi-VN" sz="1400">
                <a:latin typeface="Arial"/>
                <a:cs typeface="Times New Roman"/>
              </a:rPr>
              <a:t> </a:t>
            </a:r>
            <a:r>
              <a:rPr lang="vi-VN" sz="1400" err="1">
                <a:latin typeface="Arial"/>
                <a:cs typeface="Times New Roman"/>
              </a:rPr>
              <a:t>chỉ</a:t>
            </a:r>
            <a:r>
              <a:rPr lang="vi-VN" sz="1400">
                <a:latin typeface="Arial"/>
                <a:cs typeface="Times New Roman"/>
              </a:rPr>
              <a:t> </a:t>
            </a:r>
            <a:r>
              <a:rPr lang="vi-VN" sz="1400" err="1">
                <a:latin typeface="Arial"/>
                <a:cs typeface="Times New Roman"/>
              </a:rPr>
              <a:t>định</a:t>
            </a:r>
            <a:r>
              <a:rPr lang="vi-VN" sz="1400">
                <a:latin typeface="Arial"/>
                <a:cs typeface="Times New Roman"/>
              </a:rPr>
              <a:t> </a:t>
            </a:r>
            <a:r>
              <a:rPr lang="vi-VN" sz="1400" err="1">
                <a:latin typeface="Arial"/>
                <a:cs typeface="Times New Roman"/>
              </a:rPr>
              <a:t>truy</a:t>
            </a:r>
            <a:r>
              <a:rPr lang="vi-VN" sz="1400">
                <a:latin typeface="Arial"/>
                <a:cs typeface="Times New Roman"/>
              </a:rPr>
              <a:t> </a:t>
            </a:r>
            <a:r>
              <a:rPr lang="vi-VN" sz="1400" err="1">
                <a:latin typeface="Arial"/>
                <a:cs typeface="Times New Roman"/>
              </a:rPr>
              <a:t>cập</a:t>
            </a:r>
            <a:r>
              <a:rPr lang="vi-VN" sz="1400">
                <a:latin typeface="Arial"/>
                <a:cs typeface="Times New Roman"/>
              </a:rPr>
              <a:t> </a:t>
            </a:r>
            <a:r>
              <a:rPr lang="vi-VN" sz="1400" err="1">
                <a:latin typeface="Arial"/>
                <a:cs typeface="Times New Roman"/>
              </a:rPr>
              <a:t>setAccessible</a:t>
            </a:r>
            <a:r>
              <a:rPr lang="vi-VN" sz="1400">
                <a:latin typeface="Arial"/>
                <a:cs typeface="Times New Roman"/>
              </a:rPr>
              <a:t> </a:t>
            </a:r>
            <a:r>
              <a:rPr lang="vi-VN" sz="1400" err="1">
                <a:latin typeface="Arial"/>
                <a:cs typeface="Times New Roman"/>
              </a:rPr>
              <a:t>để</a:t>
            </a:r>
            <a:r>
              <a:rPr lang="vi-VN" sz="1400">
                <a:latin typeface="Arial"/>
                <a:cs typeface="Times New Roman"/>
              </a:rPr>
              <a:t> get </a:t>
            </a:r>
            <a:r>
              <a:rPr lang="vi-VN" sz="1400" err="1">
                <a:latin typeface="Arial"/>
                <a:cs typeface="Times New Roman"/>
              </a:rPr>
              <a:t>thuộc</a:t>
            </a:r>
            <a:r>
              <a:rPr lang="vi-VN" sz="1400">
                <a:latin typeface="Arial"/>
                <a:cs typeface="Times New Roman"/>
              </a:rPr>
              <a:t> </a:t>
            </a:r>
            <a:r>
              <a:rPr lang="vi-VN" sz="1400" err="1">
                <a:latin typeface="Arial"/>
                <a:cs typeface="Times New Roman"/>
              </a:rPr>
              <a:t>tính</a:t>
            </a:r>
            <a:r>
              <a:rPr lang="vi-VN" sz="1400">
                <a:latin typeface="Arial"/>
                <a:cs typeface="Times New Roman"/>
              </a:rPr>
              <a:t> </a:t>
            </a:r>
            <a:r>
              <a:rPr lang="vi-VN" sz="1400" err="1">
                <a:latin typeface="Arial"/>
                <a:cs typeface="Times New Roman"/>
              </a:rPr>
              <a:t>lớp</a:t>
            </a:r>
            <a:r>
              <a:rPr lang="vi-VN" sz="1400">
                <a:latin typeface="Arial"/>
                <a:cs typeface="Times New Roman"/>
              </a:rPr>
              <a:t> </a:t>
            </a:r>
            <a:r>
              <a:rPr lang="vi-VN" sz="1400" err="1">
                <a:latin typeface="Arial"/>
                <a:cs typeface="Times New Roman"/>
              </a:rPr>
              <a:t>khác</a:t>
            </a:r>
            <a:r>
              <a:rPr lang="vi-VN" sz="1400">
                <a:latin typeface="Arial"/>
                <a:cs typeface="Times New Roman"/>
              </a:rPr>
              <a:t>. </a:t>
            </a:r>
            <a:r>
              <a:rPr lang="vi-VN" sz="1400" err="1">
                <a:latin typeface="Arial"/>
                <a:cs typeface="Times New Roman"/>
              </a:rPr>
              <a:t>Việc</a:t>
            </a:r>
            <a:r>
              <a:rPr lang="vi-VN" sz="1400">
                <a:latin typeface="Arial"/>
                <a:cs typeface="Times New Roman"/>
              </a:rPr>
              <a:t> </a:t>
            </a:r>
            <a:r>
              <a:rPr lang="vi-VN" sz="1400" err="1">
                <a:latin typeface="Arial"/>
                <a:cs typeface="Times New Roman"/>
              </a:rPr>
              <a:t>đo</a:t>
            </a:r>
            <a:r>
              <a:rPr lang="vi-VN" sz="1400">
                <a:latin typeface="Arial"/>
                <a:cs typeface="Times New Roman"/>
              </a:rPr>
              <a:t>́ </a:t>
            </a:r>
            <a:r>
              <a:rPr lang="vi-VN" sz="1400" err="1">
                <a:latin typeface="Arial"/>
                <a:cs typeface="Times New Roman"/>
              </a:rPr>
              <a:t>đã</a:t>
            </a:r>
            <a:r>
              <a:rPr lang="vi-VN" sz="1400">
                <a:latin typeface="Arial"/>
                <a:cs typeface="Times New Roman"/>
              </a:rPr>
              <a:t> vi </a:t>
            </a:r>
            <a:r>
              <a:rPr lang="vi-VN" sz="1400" err="1">
                <a:latin typeface="Arial"/>
                <a:cs typeface="Times New Roman"/>
              </a:rPr>
              <a:t>phạm</a:t>
            </a:r>
            <a:r>
              <a:rPr lang="vi-VN" sz="1400">
                <a:latin typeface="Arial"/>
                <a:cs typeface="Times New Roman"/>
              </a:rPr>
              <a:t> content coupling</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Trình chiếu Trên màn hình (16:9)</PresentationFormat>
  <Slides>32</Slides>
  <Notes>32</Notes>
  <HiddenSlides>0</HiddenSlides>
  <ScaleCrop>false</ScaleCrop>
  <HeadingPairs>
    <vt:vector size="4" baseType="variant">
      <vt:variant>
        <vt:lpstr>Chủ đề</vt:lpstr>
      </vt:variant>
      <vt:variant>
        <vt:i4>1</vt:i4>
      </vt:variant>
      <vt:variant>
        <vt:lpstr>Tiêu đề Bản chiếu</vt:lpstr>
      </vt:variant>
      <vt:variant>
        <vt:i4>32</vt:i4>
      </vt:variant>
    </vt:vector>
  </HeadingPairs>
  <TitlesOfParts>
    <vt:vector size="33" baseType="lpstr">
      <vt:lpstr>Office Theme</vt:lpstr>
      <vt:lpstr>Bản trình bày PowerPoint</vt:lpstr>
      <vt:lpstr>Bản trình bày PowerPoint</vt:lpstr>
      <vt:lpstr>Nội dung trình bày</vt:lpstr>
      <vt:lpstr>1. Phân công công việc</vt:lpstr>
      <vt:lpstr>2. Tổng quan</vt:lpstr>
      <vt:lpstr>2. Tổng quan</vt:lpstr>
      <vt:lpstr>2. Tổng quan</vt:lpstr>
      <vt:lpstr>2. Tổng quan</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4. Đề xuất cải tiến</vt:lpstr>
      <vt:lpstr>4. Đề xuất cải tiến</vt:lpstr>
      <vt:lpstr>4. Đề xuất cải tiến</vt:lpstr>
      <vt:lpstr>4. Đề xuất cải tiến</vt:lpstr>
      <vt:lpstr>4. Đề xuất cải tiến</vt:lpstr>
      <vt:lpstr>4. Đề xuất cải tiến</vt:lpstr>
      <vt:lpstr>5. Kết luận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20</cp:revision>
  <dcterms:modified xsi:type="dcterms:W3CDTF">2024-06-12T16:57:31Z</dcterms:modified>
</cp:coreProperties>
</file>